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handoutMasterIdLst>
    <p:handoutMasterId r:id="rId24"/>
  </p:handoutMasterIdLst>
  <p:sldIdLst>
    <p:sldId id="329" r:id="rId2"/>
    <p:sldId id="282" r:id="rId3"/>
    <p:sldId id="347" r:id="rId4"/>
    <p:sldId id="341" r:id="rId5"/>
    <p:sldId id="343" r:id="rId6"/>
    <p:sldId id="344" r:id="rId7"/>
    <p:sldId id="345" r:id="rId8"/>
    <p:sldId id="346" r:id="rId9"/>
    <p:sldId id="348" r:id="rId10"/>
    <p:sldId id="349" r:id="rId11"/>
    <p:sldId id="317" r:id="rId12"/>
    <p:sldId id="318" r:id="rId13"/>
    <p:sldId id="330" r:id="rId14"/>
    <p:sldId id="294" r:id="rId15"/>
    <p:sldId id="296" r:id="rId16"/>
    <p:sldId id="264" r:id="rId17"/>
    <p:sldId id="325" r:id="rId18"/>
    <p:sldId id="300" r:id="rId19"/>
    <p:sldId id="285" r:id="rId20"/>
    <p:sldId id="332" r:id="rId21"/>
    <p:sldId id="315" r:id="rId22"/>
  </p:sldIdLst>
  <p:sldSz cx="9144000" cy="6858000" type="screen4x3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8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image" Target="../media/image6.jpeg"/><Relationship Id="rId6" Type="http://schemas.openxmlformats.org/officeDocument/2006/relationships/image" Target="../media/image7.jpeg"/><Relationship Id="rId11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33BC-572E-4B88-B907-02E21354E59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3BF9032-E3D1-4032-9108-263578068832}">
      <dgm:prSet phldrT="[Testo]"/>
      <dgm:spPr/>
      <dgm:t>
        <a:bodyPr/>
        <a:lstStyle/>
        <a:p>
          <a:r>
            <a:rPr lang="en-GB" b="1" dirty="0" smtClean="0"/>
            <a:t>Blue Growth</a:t>
          </a:r>
          <a:endParaRPr lang="en-GB" b="1" dirty="0"/>
        </a:p>
      </dgm:t>
    </dgm:pt>
    <dgm:pt modelId="{485494E9-7778-42EE-AF05-C7736435FB29}" type="parTrans" cxnId="{D30E1508-2549-4E69-9A3C-8572D129A15F}">
      <dgm:prSet/>
      <dgm:spPr/>
      <dgm:t>
        <a:bodyPr/>
        <a:lstStyle/>
        <a:p>
          <a:endParaRPr lang="en-GB"/>
        </a:p>
      </dgm:t>
    </dgm:pt>
    <dgm:pt modelId="{93038393-9F3C-444D-8AF6-84D7FD9FCF96}" type="sibTrans" cxnId="{D30E1508-2549-4E69-9A3C-8572D129A15F}">
      <dgm:prSet/>
      <dgm:spPr/>
      <dgm:t>
        <a:bodyPr/>
        <a:lstStyle/>
        <a:p>
          <a:endParaRPr lang="en-GB"/>
        </a:p>
      </dgm:t>
    </dgm:pt>
    <dgm:pt modelId="{E72B74B3-1C25-4035-9A54-0024DBCD4C0B}">
      <dgm:prSet phldrT="[Testo]"/>
      <dgm:spPr/>
      <dgm:t>
        <a:bodyPr/>
        <a:lstStyle/>
        <a:p>
          <a:r>
            <a:rPr lang="en-GB" dirty="0" smtClean="0"/>
            <a:t>Blue Technology</a:t>
          </a:r>
          <a:endParaRPr lang="en-GB" dirty="0"/>
        </a:p>
      </dgm:t>
    </dgm:pt>
    <dgm:pt modelId="{44D4D881-F4C1-4F36-AD67-D6BEB8A8A899}" type="parTrans" cxnId="{64E14D55-34CC-4ADD-A61C-1FD0546780B6}">
      <dgm:prSet/>
      <dgm:spPr/>
      <dgm:t>
        <a:bodyPr/>
        <a:lstStyle/>
        <a:p>
          <a:endParaRPr lang="en-GB"/>
        </a:p>
      </dgm:t>
    </dgm:pt>
    <dgm:pt modelId="{600DACFC-6898-420F-9711-8C847A1B9A26}" type="sibTrans" cxnId="{64E14D55-34CC-4ADD-A61C-1FD0546780B6}">
      <dgm:prSet/>
      <dgm:spPr/>
      <dgm:t>
        <a:bodyPr/>
        <a:lstStyle/>
        <a:p>
          <a:endParaRPr lang="en-GB"/>
        </a:p>
      </dgm:t>
    </dgm:pt>
    <dgm:pt modelId="{8ECC19A4-BE46-480D-B3B6-17DFFCB0FCC0}">
      <dgm:prSet phldrT="[Testo]"/>
      <dgm:spPr/>
      <dgm:t>
        <a:bodyPr/>
        <a:lstStyle/>
        <a:p>
          <a:r>
            <a:rPr lang="en-GB" dirty="0" smtClean="0"/>
            <a:t>Fisheries and aquaculture</a:t>
          </a:r>
          <a:endParaRPr lang="en-GB" dirty="0"/>
        </a:p>
      </dgm:t>
    </dgm:pt>
    <dgm:pt modelId="{2FB38AE1-B5EA-4C02-B709-56EA9B054583}" type="parTrans" cxnId="{708F56E4-3767-4774-905B-6928943820A5}">
      <dgm:prSet/>
      <dgm:spPr/>
      <dgm:t>
        <a:bodyPr/>
        <a:lstStyle/>
        <a:p>
          <a:endParaRPr lang="en-GB"/>
        </a:p>
      </dgm:t>
    </dgm:pt>
    <dgm:pt modelId="{05018C0C-C5F7-495D-977E-A577258231D0}" type="sibTrans" cxnId="{708F56E4-3767-4774-905B-6928943820A5}">
      <dgm:prSet/>
      <dgm:spPr/>
      <dgm:t>
        <a:bodyPr/>
        <a:lstStyle/>
        <a:p>
          <a:endParaRPr lang="en-GB"/>
        </a:p>
      </dgm:t>
    </dgm:pt>
    <dgm:pt modelId="{B2675FDF-3BA7-4068-8AA1-085CA834AA9B}">
      <dgm:prSet phldrT="[Testo]"/>
      <dgm:spPr/>
      <dgm:t>
        <a:bodyPr/>
        <a:lstStyle/>
        <a:p>
          <a:r>
            <a:rPr lang="en-GB" b="1" smtClean="0"/>
            <a:t>Connecting the region</a:t>
          </a:r>
          <a:endParaRPr lang="en-GB" b="1" dirty="0"/>
        </a:p>
      </dgm:t>
    </dgm:pt>
    <dgm:pt modelId="{942BDAC7-91A8-4AEF-913B-193641B0C6ED}" type="parTrans" cxnId="{C4C6293B-81EF-4089-85BE-FC32617F6DB9}">
      <dgm:prSet/>
      <dgm:spPr/>
      <dgm:t>
        <a:bodyPr/>
        <a:lstStyle/>
        <a:p>
          <a:endParaRPr lang="en-GB"/>
        </a:p>
      </dgm:t>
    </dgm:pt>
    <dgm:pt modelId="{5F89031E-59C5-443A-8C20-2C2011E3C25B}" type="sibTrans" cxnId="{C4C6293B-81EF-4089-85BE-FC32617F6DB9}">
      <dgm:prSet/>
      <dgm:spPr/>
      <dgm:t>
        <a:bodyPr/>
        <a:lstStyle/>
        <a:p>
          <a:endParaRPr lang="en-GB"/>
        </a:p>
      </dgm:t>
    </dgm:pt>
    <dgm:pt modelId="{069A89FC-9C67-49B8-A3FE-6080244F47E0}">
      <dgm:prSet phldrT="[Testo]"/>
      <dgm:spPr/>
      <dgm:t>
        <a:bodyPr/>
        <a:lstStyle/>
        <a:p>
          <a:r>
            <a:rPr lang="en-GB" dirty="0" smtClean="0"/>
            <a:t>Maritime transport</a:t>
          </a:r>
          <a:endParaRPr lang="en-GB" dirty="0"/>
        </a:p>
      </dgm:t>
    </dgm:pt>
    <dgm:pt modelId="{14A9FE70-3460-4F58-99FE-4E445B72A26C}" type="parTrans" cxnId="{87F2D3AB-4D93-4E89-9AE0-CA4E85F03C48}">
      <dgm:prSet/>
      <dgm:spPr/>
      <dgm:t>
        <a:bodyPr/>
        <a:lstStyle/>
        <a:p>
          <a:endParaRPr lang="en-GB"/>
        </a:p>
      </dgm:t>
    </dgm:pt>
    <dgm:pt modelId="{27274F02-022A-4036-82CA-B2C7C662A8EE}" type="sibTrans" cxnId="{87F2D3AB-4D93-4E89-9AE0-CA4E85F03C48}">
      <dgm:prSet/>
      <dgm:spPr/>
      <dgm:t>
        <a:bodyPr/>
        <a:lstStyle/>
        <a:p>
          <a:endParaRPr lang="en-GB"/>
        </a:p>
      </dgm:t>
    </dgm:pt>
    <dgm:pt modelId="{E9061289-C88B-4660-A3E6-5D0919D430FD}">
      <dgm:prSet phldrT="[Testo]"/>
      <dgm:spPr/>
      <dgm:t>
        <a:bodyPr/>
        <a:lstStyle/>
        <a:p>
          <a:r>
            <a:rPr lang="en-GB" dirty="0" smtClean="0"/>
            <a:t>Intermodal connection to the </a:t>
          </a:r>
          <a:r>
            <a:rPr lang="en-GB" dirty="0" err="1" smtClean="0"/>
            <a:t>interland</a:t>
          </a:r>
          <a:endParaRPr lang="en-GB" dirty="0"/>
        </a:p>
      </dgm:t>
    </dgm:pt>
    <dgm:pt modelId="{F78B3B1E-E809-487D-8D91-F5C5EB8EF756}" type="parTrans" cxnId="{C06838AA-2FF7-46A4-8B01-5CE43C415DC9}">
      <dgm:prSet/>
      <dgm:spPr/>
      <dgm:t>
        <a:bodyPr/>
        <a:lstStyle/>
        <a:p>
          <a:endParaRPr lang="en-GB"/>
        </a:p>
      </dgm:t>
    </dgm:pt>
    <dgm:pt modelId="{F9E18967-D242-4EA1-89D4-67954E8EEA14}" type="sibTrans" cxnId="{C06838AA-2FF7-46A4-8B01-5CE43C415DC9}">
      <dgm:prSet/>
      <dgm:spPr/>
      <dgm:t>
        <a:bodyPr/>
        <a:lstStyle/>
        <a:p>
          <a:endParaRPr lang="en-GB"/>
        </a:p>
      </dgm:t>
    </dgm:pt>
    <dgm:pt modelId="{D90F12D1-549D-49B8-A2B4-7DBCCC6D27FC}">
      <dgm:prSet/>
      <dgm:spPr/>
      <dgm:t>
        <a:bodyPr/>
        <a:lstStyle/>
        <a:p>
          <a:r>
            <a:rPr lang="en-GB" dirty="0" smtClean="0"/>
            <a:t>Maritime and marine governance and services</a:t>
          </a:r>
          <a:endParaRPr lang="en-GB" dirty="0"/>
        </a:p>
      </dgm:t>
    </dgm:pt>
    <dgm:pt modelId="{A9E7EDF8-3D6F-4F86-9250-123074FC5094}" type="parTrans" cxnId="{8A1CFE21-EC3B-4EAF-A14A-22262C3AF002}">
      <dgm:prSet/>
      <dgm:spPr/>
      <dgm:t>
        <a:bodyPr/>
        <a:lstStyle/>
        <a:p>
          <a:endParaRPr lang="en-GB"/>
        </a:p>
      </dgm:t>
    </dgm:pt>
    <dgm:pt modelId="{0666B605-D3CD-4E21-8788-1DE12EFD0E84}" type="sibTrans" cxnId="{8A1CFE21-EC3B-4EAF-A14A-22262C3AF002}">
      <dgm:prSet/>
      <dgm:spPr/>
      <dgm:t>
        <a:bodyPr/>
        <a:lstStyle/>
        <a:p>
          <a:endParaRPr lang="en-GB"/>
        </a:p>
      </dgm:t>
    </dgm:pt>
    <dgm:pt modelId="{BFE3F42E-8B78-45CB-87CD-ABF6C549E963}">
      <dgm:prSet/>
      <dgm:spPr/>
      <dgm:t>
        <a:bodyPr/>
        <a:lstStyle/>
        <a:p>
          <a:r>
            <a:rPr lang="en-GB" dirty="0" smtClean="0"/>
            <a:t>Energy networks</a:t>
          </a:r>
          <a:endParaRPr lang="en-GB" dirty="0"/>
        </a:p>
      </dgm:t>
    </dgm:pt>
    <dgm:pt modelId="{C095756F-0AB1-48E9-A8DC-C254E71883CB}" type="parTrans" cxnId="{2D97B5FD-AD7F-4903-BE24-38D40E825B19}">
      <dgm:prSet/>
      <dgm:spPr/>
      <dgm:t>
        <a:bodyPr/>
        <a:lstStyle/>
        <a:p>
          <a:endParaRPr lang="en-GB"/>
        </a:p>
      </dgm:t>
    </dgm:pt>
    <dgm:pt modelId="{9553DCB6-D160-4C02-BBC2-2A9D4F1BBF75}" type="sibTrans" cxnId="{2D97B5FD-AD7F-4903-BE24-38D40E825B19}">
      <dgm:prSet/>
      <dgm:spPr/>
      <dgm:t>
        <a:bodyPr/>
        <a:lstStyle/>
        <a:p>
          <a:endParaRPr lang="en-GB"/>
        </a:p>
      </dgm:t>
    </dgm:pt>
    <dgm:pt modelId="{8CC1E7B2-82AD-4F0B-B075-28281EB48CBD}">
      <dgm:prSet/>
      <dgm:spPr/>
      <dgm:t>
        <a:bodyPr/>
        <a:lstStyle/>
        <a:p>
          <a:r>
            <a:rPr lang="en-GB" b="1" smtClean="0"/>
            <a:t>Environmental quality</a:t>
          </a:r>
          <a:endParaRPr lang="en-GB" b="1" dirty="0"/>
        </a:p>
      </dgm:t>
    </dgm:pt>
    <dgm:pt modelId="{2BD49378-35AF-4D19-831B-1B7F24A449B1}" type="parTrans" cxnId="{ED5F37F6-2BA0-4ACB-AEE4-1BD46ED45E0A}">
      <dgm:prSet/>
      <dgm:spPr/>
      <dgm:t>
        <a:bodyPr/>
        <a:lstStyle/>
        <a:p>
          <a:endParaRPr lang="en-GB"/>
        </a:p>
      </dgm:t>
    </dgm:pt>
    <dgm:pt modelId="{F9FEA6B8-83F2-43FA-B2C4-1EE3F59270B6}" type="sibTrans" cxnId="{ED5F37F6-2BA0-4ACB-AEE4-1BD46ED45E0A}">
      <dgm:prSet/>
      <dgm:spPr/>
      <dgm:t>
        <a:bodyPr/>
        <a:lstStyle/>
        <a:p>
          <a:endParaRPr lang="en-GB"/>
        </a:p>
      </dgm:t>
    </dgm:pt>
    <dgm:pt modelId="{874CE81E-0145-4620-9C0C-847DAC814612}">
      <dgm:prSet/>
      <dgm:spPr/>
      <dgm:t>
        <a:bodyPr/>
        <a:lstStyle/>
        <a:p>
          <a:r>
            <a:rPr lang="en-GB" b="1" smtClean="0"/>
            <a:t>Sustainable tourism</a:t>
          </a:r>
          <a:endParaRPr lang="en-GB" b="1" dirty="0"/>
        </a:p>
      </dgm:t>
    </dgm:pt>
    <dgm:pt modelId="{AD0D29F5-8E0F-4754-9457-2674F3543330}" type="parTrans" cxnId="{687A7226-09C8-4397-A7E9-757358A8E62E}">
      <dgm:prSet/>
      <dgm:spPr/>
      <dgm:t>
        <a:bodyPr/>
        <a:lstStyle/>
        <a:p>
          <a:endParaRPr lang="en-GB"/>
        </a:p>
      </dgm:t>
    </dgm:pt>
    <dgm:pt modelId="{35923BEB-CAE9-4335-A39D-EEDEF006DE21}" type="sibTrans" cxnId="{687A7226-09C8-4397-A7E9-757358A8E62E}">
      <dgm:prSet/>
      <dgm:spPr/>
      <dgm:t>
        <a:bodyPr/>
        <a:lstStyle/>
        <a:p>
          <a:endParaRPr lang="en-GB"/>
        </a:p>
      </dgm:t>
    </dgm:pt>
    <dgm:pt modelId="{CA1F8FC7-9603-4355-AB0E-89EF8DD86574}">
      <dgm:prSet/>
      <dgm:spPr/>
      <dgm:t>
        <a:bodyPr/>
        <a:lstStyle/>
        <a:p>
          <a:r>
            <a:rPr lang="en-GB" dirty="0" smtClean="0"/>
            <a:t>The marine environment</a:t>
          </a:r>
          <a:endParaRPr lang="en-GB" dirty="0"/>
        </a:p>
      </dgm:t>
    </dgm:pt>
    <dgm:pt modelId="{2CCF0F03-6B12-492D-AB36-4F00190EBA39}" type="parTrans" cxnId="{2A73646F-7FC3-42C2-BA86-37CACBFBE668}">
      <dgm:prSet/>
      <dgm:spPr/>
      <dgm:t>
        <a:bodyPr/>
        <a:lstStyle/>
        <a:p>
          <a:endParaRPr lang="en-GB"/>
        </a:p>
      </dgm:t>
    </dgm:pt>
    <dgm:pt modelId="{8B151BCB-30F3-4F57-B2B3-4BDB65967F13}" type="sibTrans" cxnId="{2A73646F-7FC3-42C2-BA86-37CACBFBE668}">
      <dgm:prSet/>
      <dgm:spPr/>
      <dgm:t>
        <a:bodyPr/>
        <a:lstStyle/>
        <a:p>
          <a:endParaRPr lang="en-GB"/>
        </a:p>
      </dgm:t>
    </dgm:pt>
    <dgm:pt modelId="{4212126A-E86F-4527-8BE9-0E85D96EEB8A}">
      <dgm:prSet/>
      <dgm:spPr/>
      <dgm:t>
        <a:bodyPr/>
        <a:lstStyle/>
        <a:p>
          <a:r>
            <a:rPr lang="en-GB" dirty="0" smtClean="0"/>
            <a:t>Transnational terrestrial habitats and biodiversity</a:t>
          </a:r>
          <a:endParaRPr lang="en-GB" dirty="0"/>
        </a:p>
      </dgm:t>
    </dgm:pt>
    <dgm:pt modelId="{0709FC8E-B171-4ABD-94DB-303571C432DD}" type="parTrans" cxnId="{FD398372-CE40-4FBE-9F1A-1C9A989AC304}">
      <dgm:prSet/>
      <dgm:spPr/>
      <dgm:t>
        <a:bodyPr/>
        <a:lstStyle/>
        <a:p>
          <a:endParaRPr lang="en-GB"/>
        </a:p>
      </dgm:t>
    </dgm:pt>
    <dgm:pt modelId="{AC622404-C4E9-442C-8DE5-792DB4C47DCE}" type="sibTrans" cxnId="{FD398372-CE40-4FBE-9F1A-1C9A989AC304}">
      <dgm:prSet/>
      <dgm:spPr/>
      <dgm:t>
        <a:bodyPr/>
        <a:lstStyle/>
        <a:p>
          <a:endParaRPr lang="en-GB"/>
        </a:p>
      </dgm:t>
    </dgm:pt>
    <dgm:pt modelId="{BC2B4E7A-8A65-40A8-80EF-E1FAC42BE9C0}">
      <dgm:prSet/>
      <dgm:spPr/>
      <dgm:t>
        <a:bodyPr/>
        <a:lstStyle/>
        <a:p>
          <a:r>
            <a:rPr lang="en-GB" dirty="0" smtClean="0"/>
            <a:t>Diversified tourism offer (products and services)</a:t>
          </a:r>
          <a:endParaRPr lang="en-GB" dirty="0"/>
        </a:p>
      </dgm:t>
    </dgm:pt>
    <dgm:pt modelId="{A27545E7-4C79-421E-BAB9-C487494C453E}" type="parTrans" cxnId="{61F8497D-9824-4029-A987-F5CF17E140A7}">
      <dgm:prSet/>
      <dgm:spPr/>
      <dgm:t>
        <a:bodyPr/>
        <a:lstStyle/>
        <a:p>
          <a:endParaRPr lang="en-GB"/>
        </a:p>
      </dgm:t>
    </dgm:pt>
    <dgm:pt modelId="{CA9C900D-D92F-422B-883E-622F918F9B9F}" type="sibTrans" cxnId="{61F8497D-9824-4029-A987-F5CF17E140A7}">
      <dgm:prSet/>
      <dgm:spPr/>
      <dgm:t>
        <a:bodyPr/>
        <a:lstStyle/>
        <a:p>
          <a:endParaRPr lang="en-GB"/>
        </a:p>
      </dgm:t>
    </dgm:pt>
    <dgm:pt modelId="{7DB80398-16D0-4464-A428-FD84F08A8231}">
      <dgm:prSet/>
      <dgm:spPr/>
      <dgm:t>
        <a:bodyPr/>
        <a:lstStyle/>
        <a:p>
          <a:r>
            <a:rPr lang="en-GB" dirty="0" smtClean="0"/>
            <a:t>Sustainable and responsible tourism management (innovation and quality)</a:t>
          </a:r>
          <a:endParaRPr lang="en-GB" dirty="0"/>
        </a:p>
      </dgm:t>
    </dgm:pt>
    <dgm:pt modelId="{77FEF36A-41DB-4D0B-BB33-A8060441148D}" type="parTrans" cxnId="{68991717-B15D-4F04-91FF-656245435050}">
      <dgm:prSet/>
      <dgm:spPr/>
      <dgm:t>
        <a:bodyPr/>
        <a:lstStyle/>
        <a:p>
          <a:endParaRPr lang="en-GB"/>
        </a:p>
      </dgm:t>
    </dgm:pt>
    <dgm:pt modelId="{6346E605-BD38-40F9-A93B-709DAA0767B6}" type="sibTrans" cxnId="{68991717-B15D-4F04-91FF-656245435050}">
      <dgm:prSet/>
      <dgm:spPr/>
      <dgm:t>
        <a:bodyPr/>
        <a:lstStyle/>
        <a:p>
          <a:endParaRPr lang="en-GB"/>
        </a:p>
      </dgm:t>
    </dgm:pt>
    <dgm:pt modelId="{CC732FE2-4FE9-493C-B468-2E2784D2CFE6}" type="pres">
      <dgm:prSet presAssocID="{8C2E33BC-572E-4B88-B907-02E21354E5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506BEB2-EE00-4FB8-A989-8CDD067DD145}" type="pres">
      <dgm:prSet presAssocID="{23BF9032-E3D1-4032-9108-263578068832}" presName="root" presStyleCnt="0"/>
      <dgm:spPr/>
      <dgm:t>
        <a:bodyPr/>
        <a:lstStyle/>
        <a:p>
          <a:endParaRPr lang="en-GB"/>
        </a:p>
      </dgm:t>
    </dgm:pt>
    <dgm:pt modelId="{0CE59538-C3DD-481A-AAD9-4D3230A30DAF}" type="pres">
      <dgm:prSet presAssocID="{23BF9032-E3D1-4032-9108-263578068832}" presName="rootComposite" presStyleCnt="0"/>
      <dgm:spPr/>
      <dgm:t>
        <a:bodyPr/>
        <a:lstStyle/>
        <a:p>
          <a:endParaRPr lang="en-GB"/>
        </a:p>
      </dgm:t>
    </dgm:pt>
    <dgm:pt modelId="{1C60565B-028E-4D98-84A0-6A15FBCAA349}" type="pres">
      <dgm:prSet presAssocID="{23BF9032-E3D1-4032-9108-263578068832}" presName="rootText" presStyleLbl="node1" presStyleIdx="0" presStyleCnt="4"/>
      <dgm:spPr/>
      <dgm:t>
        <a:bodyPr/>
        <a:lstStyle/>
        <a:p>
          <a:endParaRPr lang="en-GB"/>
        </a:p>
      </dgm:t>
    </dgm:pt>
    <dgm:pt modelId="{0BDCF4C5-0FD3-4E3E-BA84-0C4FBA2503DC}" type="pres">
      <dgm:prSet presAssocID="{23BF9032-E3D1-4032-9108-263578068832}" presName="rootConnector" presStyleLbl="node1" presStyleIdx="0" presStyleCnt="4"/>
      <dgm:spPr/>
      <dgm:t>
        <a:bodyPr/>
        <a:lstStyle/>
        <a:p>
          <a:endParaRPr lang="en-GB"/>
        </a:p>
      </dgm:t>
    </dgm:pt>
    <dgm:pt modelId="{1B82DEE9-373A-45B1-B954-8841D340C3D2}" type="pres">
      <dgm:prSet presAssocID="{23BF9032-E3D1-4032-9108-263578068832}" presName="childShape" presStyleCnt="0"/>
      <dgm:spPr/>
      <dgm:t>
        <a:bodyPr/>
        <a:lstStyle/>
        <a:p>
          <a:endParaRPr lang="en-GB"/>
        </a:p>
      </dgm:t>
    </dgm:pt>
    <dgm:pt modelId="{4371019C-E1FB-44B4-8BC7-7AF208B5BF04}" type="pres">
      <dgm:prSet presAssocID="{44D4D881-F4C1-4F36-AD67-D6BEB8A8A899}" presName="Name13" presStyleLbl="parChTrans1D2" presStyleIdx="0" presStyleCnt="10"/>
      <dgm:spPr/>
      <dgm:t>
        <a:bodyPr/>
        <a:lstStyle/>
        <a:p>
          <a:endParaRPr lang="en-GB"/>
        </a:p>
      </dgm:t>
    </dgm:pt>
    <dgm:pt modelId="{92FDB77C-5178-4546-8093-90B839A35B3E}" type="pres">
      <dgm:prSet presAssocID="{E72B74B3-1C25-4035-9A54-0024DBCD4C0B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43664D-B182-45A2-844F-26F0C6241955}" type="pres">
      <dgm:prSet presAssocID="{2FB38AE1-B5EA-4C02-B709-56EA9B054583}" presName="Name13" presStyleLbl="parChTrans1D2" presStyleIdx="1" presStyleCnt="10"/>
      <dgm:spPr/>
      <dgm:t>
        <a:bodyPr/>
        <a:lstStyle/>
        <a:p>
          <a:endParaRPr lang="en-GB"/>
        </a:p>
      </dgm:t>
    </dgm:pt>
    <dgm:pt modelId="{6BEEDF71-56A7-43C3-A875-845071FB994C}" type="pres">
      <dgm:prSet presAssocID="{8ECC19A4-BE46-480D-B3B6-17DFFCB0FCC0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C330A-1325-4DFB-ADC7-091132124240}" type="pres">
      <dgm:prSet presAssocID="{A9E7EDF8-3D6F-4F86-9250-123074FC5094}" presName="Name13" presStyleLbl="parChTrans1D2" presStyleIdx="2" presStyleCnt="10"/>
      <dgm:spPr/>
      <dgm:t>
        <a:bodyPr/>
        <a:lstStyle/>
        <a:p>
          <a:endParaRPr lang="en-GB"/>
        </a:p>
      </dgm:t>
    </dgm:pt>
    <dgm:pt modelId="{29000522-29FD-4558-BD31-FB3B99E4E9DF}" type="pres">
      <dgm:prSet presAssocID="{D90F12D1-549D-49B8-A2B4-7DBCCC6D27FC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C4BD4-C04A-464C-91A1-A1DA18CD639D}" type="pres">
      <dgm:prSet presAssocID="{B2675FDF-3BA7-4068-8AA1-085CA834AA9B}" presName="root" presStyleCnt="0"/>
      <dgm:spPr/>
      <dgm:t>
        <a:bodyPr/>
        <a:lstStyle/>
        <a:p>
          <a:endParaRPr lang="en-GB"/>
        </a:p>
      </dgm:t>
    </dgm:pt>
    <dgm:pt modelId="{3AD24967-ACBC-4384-A9E6-B728A802D0A9}" type="pres">
      <dgm:prSet presAssocID="{B2675FDF-3BA7-4068-8AA1-085CA834AA9B}" presName="rootComposite" presStyleCnt="0"/>
      <dgm:spPr/>
      <dgm:t>
        <a:bodyPr/>
        <a:lstStyle/>
        <a:p>
          <a:endParaRPr lang="en-GB"/>
        </a:p>
      </dgm:t>
    </dgm:pt>
    <dgm:pt modelId="{31D710BE-6894-4909-A955-A933F9B2D24C}" type="pres">
      <dgm:prSet presAssocID="{B2675FDF-3BA7-4068-8AA1-085CA834AA9B}" presName="rootText" presStyleLbl="node1" presStyleIdx="1" presStyleCnt="4"/>
      <dgm:spPr/>
      <dgm:t>
        <a:bodyPr/>
        <a:lstStyle/>
        <a:p>
          <a:endParaRPr lang="en-GB"/>
        </a:p>
      </dgm:t>
    </dgm:pt>
    <dgm:pt modelId="{6AF9D5E6-F825-4106-ABAC-8186F126D4D7}" type="pres">
      <dgm:prSet presAssocID="{B2675FDF-3BA7-4068-8AA1-085CA834AA9B}" presName="rootConnector" presStyleLbl="node1" presStyleIdx="1" presStyleCnt="4"/>
      <dgm:spPr/>
      <dgm:t>
        <a:bodyPr/>
        <a:lstStyle/>
        <a:p>
          <a:endParaRPr lang="en-GB"/>
        </a:p>
      </dgm:t>
    </dgm:pt>
    <dgm:pt modelId="{4C439C50-B1BB-4DB4-8572-1EB48BC3E216}" type="pres">
      <dgm:prSet presAssocID="{B2675FDF-3BA7-4068-8AA1-085CA834AA9B}" presName="childShape" presStyleCnt="0"/>
      <dgm:spPr/>
      <dgm:t>
        <a:bodyPr/>
        <a:lstStyle/>
        <a:p>
          <a:endParaRPr lang="en-GB"/>
        </a:p>
      </dgm:t>
    </dgm:pt>
    <dgm:pt modelId="{2E9C45DB-1C9A-42D3-8494-300E82C6D34C}" type="pres">
      <dgm:prSet presAssocID="{14A9FE70-3460-4F58-99FE-4E445B72A26C}" presName="Name13" presStyleLbl="parChTrans1D2" presStyleIdx="3" presStyleCnt="10"/>
      <dgm:spPr/>
      <dgm:t>
        <a:bodyPr/>
        <a:lstStyle/>
        <a:p>
          <a:endParaRPr lang="en-GB"/>
        </a:p>
      </dgm:t>
    </dgm:pt>
    <dgm:pt modelId="{E97DEC81-8943-4674-94C2-CD6382A5BDCE}" type="pres">
      <dgm:prSet presAssocID="{069A89FC-9C67-49B8-A3FE-6080244F47E0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FEFEF-225F-4042-B5A5-2FE62E8D7C3B}" type="pres">
      <dgm:prSet presAssocID="{F78B3B1E-E809-487D-8D91-F5C5EB8EF756}" presName="Name13" presStyleLbl="parChTrans1D2" presStyleIdx="4" presStyleCnt="10"/>
      <dgm:spPr/>
      <dgm:t>
        <a:bodyPr/>
        <a:lstStyle/>
        <a:p>
          <a:endParaRPr lang="en-GB"/>
        </a:p>
      </dgm:t>
    </dgm:pt>
    <dgm:pt modelId="{111F5ADB-BB4B-4AD4-ADEA-06B016FDD0AD}" type="pres">
      <dgm:prSet presAssocID="{E9061289-C88B-4660-A3E6-5D0919D430FD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BE4A23-59B6-48CA-8DE7-28F5DC6BEA56}" type="pres">
      <dgm:prSet presAssocID="{C095756F-0AB1-48E9-A8DC-C254E71883CB}" presName="Name13" presStyleLbl="parChTrans1D2" presStyleIdx="5" presStyleCnt="10"/>
      <dgm:spPr/>
      <dgm:t>
        <a:bodyPr/>
        <a:lstStyle/>
        <a:p>
          <a:endParaRPr lang="en-GB"/>
        </a:p>
      </dgm:t>
    </dgm:pt>
    <dgm:pt modelId="{DF63FBAE-B9C9-4E8F-B88E-56F1F7985344}" type="pres">
      <dgm:prSet presAssocID="{BFE3F42E-8B78-45CB-87CD-ABF6C549E963}" presName="childText" presStyleLbl="bgAcc1" presStyleIdx="5" presStyleCnt="10" custLinFactNeighborX="268" custLinFactNeighborY="-79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F2F13-CAE0-4335-877E-7339EE93FCC0}" type="pres">
      <dgm:prSet presAssocID="{8CC1E7B2-82AD-4F0B-B075-28281EB48CBD}" presName="root" presStyleCnt="0"/>
      <dgm:spPr/>
      <dgm:t>
        <a:bodyPr/>
        <a:lstStyle/>
        <a:p>
          <a:endParaRPr lang="en-GB"/>
        </a:p>
      </dgm:t>
    </dgm:pt>
    <dgm:pt modelId="{73BC9E49-D08B-4646-93DE-F8F03D54B47C}" type="pres">
      <dgm:prSet presAssocID="{8CC1E7B2-82AD-4F0B-B075-28281EB48CBD}" presName="rootComposite" presStyleCnt="0"/>
      <dgm:spPr/>
      <dgm:t>
        <a:bodyPr/>
        <a:lstStyle/>
        <a:p>
          <a:endParaRPr lang="en-GB"/>
        </a:p>
      </dgm:t>
    </dgm:pt>
    <dgm:pt modelId="{E8B9723C-D092-4CC2-9399-5D530CE8B47B}" type="pres">
      <dgm:prSet presAssocID="{8CC1E7B2-82AD-4F0B-B075-28281EB48CBD}" presName="rootText" presStyleLbl="node1" presStyleIdx="2" presStyleCnt="4"/>
      <dgm:spPr/>
      <dgm:t>
        <a:bodyPr/>
        <a:lstStyle/>
        <a:p>
          <a:endParaRPr lang="en-GB"/>
        </a:p>
      </dgm:t>
    </dgm:pt>
    <dgm:pt modelId="{69D79E87-F600-4185-87BC-2CD0F69A75FA}" type="pres">
      <dgm:prSet presAssocID="{8CC1E7B2-82AD-4F0B-B075-28281EB48CBD}" presName="rootConnector" presStyleLbl="node1" presStyleIdx="2" presStyleCnt="4"/>
      <dgm:spPr/>
      <dgm:t>
        <a:bodyPr/>
        <a:lstStyle/>
        <a:p>
          <a:endParaRPr lang="en-GB"/>
        </a:p>
      </dgm:t>
    </dgm:pt>
    <dgm:pt modelId="{6E21CB6F-70A9-4BD9-9495-21AD717849B2}" type="pres">
      <dgm:prSet presAssocID="{8CC1E7B2-82AD-4F0B-B075-28281EB48CBD}" presName="childShape" presStyleCnt="0"/>
      <dgm:spPr/>
      <dgm:t>
        <a:bodyPr/>
        <a:lstStyle/>
        <a:p>
          <a:endParaRPr lang="en-GB"/>
        </a:p>
      </dgm:t>
    </dgm:pt>
    <dgm:pt modelId="{373A4161-8616-4F5C-A1DD-4A58017B3CCB}" type="pres">
      <dgm:prSet presAssocID="{2CCF0F03-6B12-492D-AB36-4F00190EBA39}" presName="Name13" presStyleLbl="parChTrans1D2" presStyleIdx="6" presStyleCnt="10"/>
      <dgm:spPr/>
      <dgm:t>
        <a:bodyPr/>
        <a:lstStyle/>
        <a:p>
          <a:endParaRPr lang="en-GB"/>
        </a:p>
      </dgm:t>
    </dgm:pt>
    <dgm:pt modelId="{9FFC2ECA-7294-4138-B4DF-DF2DC3DF9F0A}" type="pres">
      <dgm:prSet presAssocID="{CA1F8FC7-9603-4355-AB0E-89EF8DD86574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F8D827-D9F7-4D72-952C-00C97217D0B1}" type="pres">
      <dgm:prSet presAssocID="{0709FC8E-B171-4ABD-94DB-303571C432DD}" presName="Name13" presStyleLbl="parChTrans1D2" presStyleIdx="7" presStyleCnt="10"/>
      <dgm:spPr/>
      <dgm:t>
        <a:bodyPr/>
        <a:lstStyle/>
        <a:p>
          <a:endParaRPr lang="en-GB"/>
        </a:p>
      </dgm:t>
    </dgm:pt>
    <dgm:pt modelId="{C4671D3F-C48A-4120-807D-3555EB7CF812}" type="pres">
      <dgm:prSet presAssocID="{4212126A-E86F-4527-8BE9-0E85D96EEB8A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8F0EB-CD9F-4D37-9FEF-781206207C1A}" type="pres">
      <dgm:prSet presAssocID="{874CE81E-0145-4620-9C0C-847DAC814612}" presName="root" presStyleCnt="0"/>
      <dgm:spPr/>
      <dgm:t>
        <a:bodyPr/>
        <a:lstStyle/>
        <a:p>
          <a:endParaRPr lang="en-GB"/>
        </a:p>
      </dgm:t>
    </dgm:pt>
    <dgm:pt modelId="{B399FA75-26D5-43E5-93B8-C08D1A80656F}" type="pres">
      <dgm:prSet presAssocID="{874CE81E-0145-4620-9C0C-847DAC814612}" presName="rootComposite" presStyleCnt="0"/>
      <dgm:spPr/>
      <dgm:t>
        <a:bodyPr/>
        <a:lstStyle/>
        <a:p>
          <a:endParaRPr lang="en-GB"/>
        </a:p>
      </dgm:t>
    </dgm:pt>
    <dgm:pt modelId="{8F62559D-CCA7-4427-8FDE-72F9C2B5CF73}" type="pres">
      <dgm:prSet presAssocID="{874CE81E-0145-4620-9C0C-847DAC814612}" presName="rootText" presStyleLbl="node1" presStyleIdx="3" presStyleCnt="4"/>
      <dgm:spPr/>
      <dgm:t>
        <a:bodyPr/>
        <a:lstStyle/>
        <a:p>
          <a:endParaRPr lang="en-GB"/>
        </a:p>
      </dgm:t>
    </dgm:pt>
    <dgm:pt modelId="{7FCF48F8-9EE2-4159-84E0-46C945F9F555}" type="pres">
      <dgm:prSet presAssocID="{874CE81E-0145-4620-9C0C-847DAC814612}" presName="rootConnector" presStyleLbl="node1" presStyleIdx="3" presStyleCnt="4"/>
      <dgm:spPr/>
      <dgm:t>
        <a:bodyPr/>
        <a:lstStyle/>
        <a:p>
          <a:endParaRPr lang="en-GB"/>
        </a:p>
      </dgm:t>
    </dgm:pt>
    <dgm:pt modelId="{E7E3A2B3-98EC-46B3-895E-E43403B2D624}" type="pres">
      <dgm:prSet presAssocID="{874CE81E-0145-4620-9C0C-847DAC814612}" presName="childShape" presStyleCnt="0"/>
      <dgm:spPr/>
      <dgm:t>
        <a:bodyPr/>
        <a:lstStyle/>
        <a:p>
          <a:endParaRPr lang="en-GB"/>
        </a:p>
      </dgm:t>
    </dgm:pt>
    <dgm:pt modelId="{A715D28D-5D70-4C15-914E-443C9BBAF7CC}" type="pres">
      <dgm:prSet presAssocID="{A27545E7-4C79-421E-BAB9-C487494C453E}" presName="Name13" presStyleLbl="parChTrans1D2" presStyleIdx="8" presStyleCnt="10"/>
      <dgm:spPr/>
      <dgm:t>
        <a:bodyPr/>
        <a:lstStyle/>
        <a:p>
          <a:endParaRPr lang="en-GB"/>
        </a:p>
      </dgm:t>
    </dgm:pt>
    <dgm:pt modelId="{09502086-1434-4B7C-8C19-521AF4E34FBF}" type="pres">
      <dgm:prSet presAssocID="{BC2B4E7A-8A65-40A8-80EF-E1FAC42BE9C0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2F6FB6-50CF-4D5B-8E2E-1D5FCB3194E0}" type="pres">
      <dgm:prSet presAssocID="{77FEF36A-41DB-4D0B-BB33-A8060441148D}" presName="Name13" presStyleLbl="parChTrans1D2" presStyleIdx="9" presStyleCnt="10"/>
      <dgm:spPr/>
      <dgm:t>
        <a:bodyPr/>
        <a:lstStyle/>
        <a:p>
          <a:endParaRPr lang="en-GB"/>
        </a:p>
      </dgm:t>
    </dgm:pt>
    <dgm:pt modelId="{89BA5AEF-D5B6-42C6-84C4-888FEA9D9C2F}" type="pres">
      <dgm:prSet presAssocID="{7DB80398-16D0-4464-A428-FD84F08A823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95479D-738A-4AE7-B041-EB7FB15D3F88}" type="presOf" srcId="{4212126A-E86F-4527-8BE9-0E85D96EEB8A}" destId="{C4671D3F-C48A-4120-807D-3555EB7CF812}" srcOrd="0" destOrd="0" presId="urn:microsoft.com/office/officeart/2005/8/layout/hierarchy3"/>
    <dgm:cxn modelId="{C06838AA-2FF7-46A4-8B01-5CE43C415DC9}" srcId="{B2675FDF-3BA7-4068-8AA1-085CA834AA9B}" destId="{E9061289-C88B-4660-A3E6-5D0919D430FD}" srcOrd="1" destOrd="0" parTransId="{F78B3B1E-E809-487D-8D91-F5C5EB8EF756}" sibTransId="{F9E18967-D242-4EA1-89D4-67954E8EEA14}"/>
    <dgm:cxn modelId="{687A7226-09C8-4397-A7E9-757358A8E62E}" srcId="{8C2E33BC-572E-4B88-B907-02E21354E596}" destId="{874CE81E-0145-4620-9C0C-847DAC814612}" srcOrd="3" destOrd="0" parTransId="{AD0D29F5-8E0F-4754-9457-2674F3543330}" sibTransId="{35923BEB-CAE9-4335-A39D-EEDEF006DE21}"/>
    <dgm:cxn modelId="{FD398372-CE40-4FBE-9F1A-1C9A989AC304}" srcId="{8CC1E7B2-82AD-4F0B-B075-28281EB48CBD}" destId="{4212126A-E86F-4527-8BE9-0E85D96EEB8A}" srcOrd="1" destOrd="0" parTransId="{0709FC8E-B171-4ABD-94DB-303571C432DD}" sibTransId="{AC622404-C4E9-442C-8DE5-792DB4C47DCE}"/>
    <dgm:cxn modelId="{61F8497D-9824-4029-A987-F5CF17E140A7}" srcId="{874CE81E-0145-4620-9C0C-847DAC814612}" destId="{BC2B4E7A-8A65-40A8-80EF-E1FAC42BE9C0}" srcOrd="0" destOrd="0" parTransId="{A27545E7-4C79-421E-BAB9-C487494C453E}" sibTransId="{CA9C900D-D92F-422B-883E-622F918F9B9F}"/>
    <dgm:cxn modelId="{2971B169-C541-4061-B3AF-DDE8A7A9C105}" type="presOf" srcId="{8CC1E7B2-82AD-4F0B-B075-28281EB48CBD}" destId="{69D79E87-F600-4185-87BC-2CD0F69A75FA}" srcOrd="1" destOrd="0" presId="urn:microsoft.com/office/officeart/2005/8/layout/hierarchy3"/>
    <dgm:cxn modelId="{02772DCF-D849-4EFF-B0BA-3AD7330FDB11}" type="presOf" srcId="{8C2E33BC-572E-4B88-B907-02E21354E596}" destId="{CC732FE2-4FE9-493C-B468-2E2784D2CFE6}" srcOrd="0" destOrd="0" presId="urn:microsoft.com/office/officeart/2005/8/layout/hierarchy3"/>
    <dgm:cxn modelId="{78F117BE-8AF8-498D-8868-B851E576C4EB}" type="presOf" srcId="{77FEF36A-41DB-4D0B-BB33-A8060441148D}" destId="{022F6FB6-50CF-4D5B-8E2E-1D5FCB3194E0}" srcOrd="0" destOrd="0" presId="urn:microsoft.com/office/officeart/2005/8/layout/hierarchy3"/>
    <dgm:cxn modelId="{8654E099-EEB1-4BCB-9B81-77256BA21110}" type="presOf" srcId="{8CC1E7B2-82AD-4F0B-B075-28281EB48CBD}" destId="{E8B9723C-D092-4CC2-9399-5D530CE8B47B}" srcOrd="0" destOrd="0" presId="urn:microsoft.com/office/officeart/2005/8/layout/hierarchy3"/>
    <dgm:cxn modelId="{2D97B5FD-AD7F-4903-BE24-38D40E825B19}" srcId="{B2675FDF-3BA7-4068-8AA1-085CA834AA9B}" destId="{BFE3F42E-8B78-45CB-87CD-ABF6C549E963}" srcOrd="2" destOrd="0" parTransId="{C095756F-0AB1-48E9-A8DC-C254E71883CB}" sibTransId="{9553DCB6-D160-4C02-BBC2-2A9D4F1BBF75}"/>
    <dgm:cxn modelId="{567526E7-2451-4BFA-B901-53D6A29A3756}" type="presOf" srcId="{D90F12D1-549D-49B8-A2B4-7DBCCC6D27FC}" destId="{29000522-29FD-4558-BD31-FB3B99E4E9DF}" srcOrd="0" destOrd="0" presId="urn:microsoft.com/office/officeart/2005/8/layout/hierarchy3"/>
    <dgm:cxn modelId="{61140339-FD3D-4E5E-9163-EC47935774F1}" type="presOf" srcId="{0709FC8E-B171-4ABD-94DB-303571C432DD}" destId="{16F8D827-D9F7-4D72-952C-00C97217D0B1}" srcOrd="0" destOrd="0" presId="urn:microsoft.com/office/officeart/2005/8/layout/hierarchy3"/>
    <dgm:cxn modelId="{8A1CFE21-EC3B-4EAF-A14A-22262C3AF002}" srcId="{23BF9032-E3D1-4032-9108-263578068832}" destId="{D90F12D1-549D-49B8-A2B4-7DBCCC6D27FC}" srcOrd="2" destOrd="0" parTransId="{A9E7EDF8-3D6F-4F86-9250-123074FC5094}" sibTransId="{0666B605-D3CD-4E21-8788-1DE12EFD0E84}"/>
    <dgm:cxn modelId="{68991717-B15D-4F04-91FF-656245435050}" srcId="{874CE81E-0145-4620-9C0C-847DAC814612}" destId="{7DB80398-16D0-4464-A428-FD84F08A8231}" srcOrd="1" destOrd="0" parTransId="{77FEF36A-41DB-4D0B-BB33-A8060441148D}" sibTransId="{6346E605-BD38-40F9-A93B-709DAA0767B6}"/>
    <dgm:cxn modelId="{1CD3A2B8-F0C8-4996-9118-B1FD87C8A0CB}" type="presOf" srcId="{E9061289-C88B-4660-A3E6-5D0919D430FD}" destId="{111F5ADB-BB4B-4AD4-ADEA-06B016FDD0AD}" srcOrd="0" destOrd="0" presId="urn:microsoft.com/office/officeart/2005/8/layout/hierarchy3"/>
    <dgm:cxn modelId="{3DDF7B45-439B-4675-9FED-40479E58801B}" type="presOf" srcId="{C095756F-0AB1-48E9-A8DC-C254E71883CB}" destId="{CCBE4A23-59B6-48CA-8DE7-28F5DC6BEA56}" srcOrd="0" destOrd="0" presId="urn:microsoft.com/office/officeart/2005/8/layout/hierarchy3"/>
    <dgm:cxn modelId="{9C9E7A41-61B4-4739-AFA9-95F0A764359A}" type="presOf" srcId="{E72B74B3-1C25-4035-9A54-0024DBCD4C0B}" destId="{92FDB77C-5178-4546-8093-90B839A35B3E}" srcOrd="0" destOrd="0" presId="urn:microsoft.com/office/officeart/2005/8/layout/hierarchy3"/>
    <dgm:cxn modelId="{708F56E4-3767-4774-905B-6928943820A5}" srcId="{23BF9032-E3D1-4032-9108-263578068832}" destId="{8ECC19A4-BE46-480D-B3B6-17DFFCB0FCC0}" srcOrd="1" destOrd="0" parTransId="{2FB38AE1-B5EA-4C02-B709-56EA9B054583}" sibTransId="{05018C0C-C5F7-495D-977E-A577258231D0}"/>
    <dgm:cxn modelId="{2A73646F-7FC3-42C2-BA86-37CACBFBE668}" srcId="{8CC1E7B2-82AD-4F0B-B075-28281EB48CBD}" destId="{CA1F8FC7-9603-4355-AB0E-89EF8DD86574}" srcOrd="0" destOrd="0" parTransId="{2CCF0F03-6B12-492D-AB36-4F00190EBA39}" sibTransId="{8B151BCB-30F3-4F57-B2B3-4BDB65967F13}"/>
    <dgm:cxn modelId="{C4C6293B-81EF-4089-85BE-FC32617F6DB9}" srcId="{8C2E33BC-572E-4B88-B907-02E21354E596}" destId="{B2675FDF-3BA7-4068-8AA1-085CA834AA9B}" srcOrd="1" destOrd="0" parTransId="{942BDAC7-91A8-4AEF-913B-193641B0C6ED}" sibTransId="{5F89031E-59C5-443A-8C20-2C2011E3C25B}"/>
    <dgm:cxn modelId="{64E14D55-34CC-4ADD-A61C-1FD0546780B6}" srcId="{23BF9032-E3D1-4032-9108-263578068832}" destId="{E72B74B3-1C25-4035-9A54-0024DBCD4C0B}" srcOrd="0" destOrd="0" parTransId="{44D4D881-F4C1-4F36-AD67-D6BEB8A8A899}" sibTransId="{600DACFC-6898-420F-9711-8C847A1B9A26}"/>
    <dgm:cxn modelId="{19397E05-755D-4801-A65D-1E3E68FBE4A0}" type="presOf" srcId="{BFE3F42E-8B78-45CB-87CD-ABF6C549E963}" destId="{DF63FBAE-B9C9-4E8F-B88E-56F1F7985344}" srcOrd="0" destOrd="0" presId="urn:microsoft.com/office/officeart/2005/8/layout/hierarchy3"/>
    <dgm:cxn modelId="{0F199B25-A720-4D47-8EB4-336AA81D2EC6}" type="presOf" srcId="{BC2B4E7A-8A65-40A8-80EF-E1FAC42BE9C0}" destId="{09502086-1434-4B7C-8C19-521AF4E34FBF}" srcOrd="0" destOrd="0" presId="urn:microsoft.com/office/officeart/2005/8/layout/hierarchy3"/>
    <dgm:cxn modelId="{ED5F37F6-2BA0-4ACB-AEE4-1BD46ED45E0A}" srcId="{8C2E33BC-572E-4B88-B907-02E21354E596}" destId="{8CC1E7B2-82AD-4F0B-B075-28281EB48CBD}" srcOrd="2" destOrd="0" parTransId="{2BD49378-35AF-4D19-831B-1B7F24A449B1}" sibTransId="{F9FEA6B8-83F2-43FA-B2C4-1EE3F59270B6}"/>
    <dgm:cxn modelId="{FDC8058E-58A2-48B2-B7E6-1B536B9288DD}" type="presOf" srcId="{8ECC19A4-BE46-480D-B3B6-17DFFCB0FCC0}" destId="{6BEEDF71-56A7-43C3-A875-845071FB994C}" srcOrd="0" destOrd="0" presId="urn:microsoft.com/office/officeart/2005/8/layout/hierarchy3"/>
    <dgm:cxn modelId="{87F2D3AB-4D93-4E89-9AE0-CA4E85F03C48}" srcId="{B2675FDF-3BA7-4068-8AA1-085CA834AA9B}" destId="{069A89FC-9C67-49B8-A3FE-6080244F47E0}" srcOrd="0" destOrd="0" parTransId="{14A9FE70-3460-4F58-99FE-4E445B72A26C}" sibTransId="{27274F02-022A-4036-82CA-B2C7C662A8EE}"/>
    <dgm:cxn modelId="{F44FFEE3-9F95-4CB1-8404-8453A9EF274F}" type="presOf" srcId="{23BF9032-E3D1-4032-9108-263578068832}" destId="{1C60565B-028E-4D98-84A0-6A15FBCAA349}" srcOrd="0" destOrd="0" presId="urn:microsoft.com/office/officeart/2005/8/layout/hierarchy3"/>
    <dgm:cxn modelId="{4FC22F91-D4B4-4819-96D0-04B15A4E4FF3}" type="presOf" srcId="{CA1F8FC7-9603-4355-AB0E-89EF8DD86574}" destId="{9FFC2ECA-7294-4138-B4DF-DF2DC3DF9F0A}" srcOrd="0" destOrd="0" presId="urn:microsoft.com/office/officeart/2005/8/layout/hierarchy3"/>
    <dgm:cxn modelId="{60120882-6086-4C61-ADA1-745B60D66638}" type="presOf" srcId="{7DB80398-16D0-4464-A428-FD84F08A8231}" destId="{89BA5AEF-D5B6-42C6-84C4-888FEA9D9C2F}" srcOrd="0" destOrd="0" presId="urn:microsoft.com/office/officeart/2005/8/layout/hierarchy3"/>
    <dgm:cxn modelId="{F894F2B5-75A9-4A85-A3A6-42ABCA1CC048}" type="presOf" srcId="{B2675FDF-3BA7-4068-8AA1-085CA834AA9B}" destId="{6AF9D5E6-F825-4106-ABAC-8186F126D4D7}" srcOrd="1" destOrd="0" presId="urn:microsoft.com/office/officeart/2005/8/layout/hierarchy3"/>
    <dgm:cxn modelId="{BD0F9F7E-129A-4154-B70F-0170ED8E93E2}" type="presOf" srcId="{44D4D881-F4C1-4F36-AD67-D6BEB8A8A899}" destId="{4371019C-E1FB-44B4-8BC7-7AF208B5BF04}" srcOrd="0" destOrd="0" presId="urn:microsoft.com/office/officeart/2005/8/layout/hierarchy3"/>
    <dgm:cxn modelId="{DC8065F5-B87A-48FF-82EB-53A087C2442A}" type="presOf" srcId="{14A9FE70-3460-4F58-99FE-4E445B72A26C}" destId="{2E9C45DB-1C9A-42D3-8494-300E82C6D34C}" srcOrd="0" destOrd="0" presId="urn:microsoft.com/office/officeart/2005/8/layout/hierarchy3"/>
    <dgm:cxn modelId="{601492E1-C037-46C9-BC56-99EAD964B585}" type="presOf" srcId="{2FB38AE1-B5EA-4C02-B709-56EA9B054583}" destId="{0A43664D-B182-45A2-844F-26F0C6241955}" srcOrd="0" destOrd="0" presId="urn:microsoft.com/office/officeart/2005/8/layout/hierarchy3"/>
    <dgm:cxn modelId="{3C5AA605-42D0-4C25-BEB5-BB241B198314}" type="presOf" srcId="{874CE81E-0145-4620-9C0C-847DAC814612}" destId="{7FCF48F8-9EE2-4159-84E0-46C945F9F555}" srcOrd="1" destOrd="0" presId="urn:microsoft.com/office/officeart/2005/8/layout/hierarchy3"/>
    <dgm:cxn modelId="{23A3757D-E19B-4D6E-B078-AA2C0D46A17C}" type="presOf" srcId="{874CE81E-0145-4620-9C0C-847DAC814612}" destId="{8F62559D-CCA7-4427-8FDE-72F9C2B5CF73}" srcOrd="0" destOrd="0" presId="urn:microsoft.com/office/officeart/2005/8/layout/hierarchy3"/>
    <dgm:cxn modelId="{161F24A1-7AFC-409B-8E4C-9C7F5B1E2AB8}" type="presOf" srcId="{A9E7EDF8-3D6F-4F86-9250-123074FC5094}" destId="{69FC330A-1325-4DFB-ADC7-091132124240}" srcOrd="0" destOrd="0" presId="urn:microsoft.com/office/officeart/2005/8/layout/hierarchy3"/>
    <dgm:cxn modelId="{5B9E8DED-5D45-462A-9602-CE2CD94450DD}" type="presOf" srcId="{23BF9032-E3D1-4032-9108-263578068832}" destId="{0BDCF4C5-0FD3-4E3E-BA84-0C4FBA2503DC}" srcOrd="1" destOrd="0" presId="urn:microsoft.com/office/officeart/2005/8/layout/hierarchy3"/>
    <dgm:cxn modelId="{70E427B5-F216-4E5C-A9B3-F7EB159E3B27}" type="presOf" srcId="{069A89FC-9C67-49B8-A3FE-6080244F47E0}" destId="{E97DEC81-8943-4674-94C2-CD6382A5BDCE}" srcOrd="0" destOrd="0" presId="urn:microsoft.com/office/officeart/2005/8/layout/hierarchy3"/>
    <dgm:cxn modelId="{5FAE1F72-3134-4ED6-A4F1-6F66FBCB1E6E}" type="presOf" srcId="{A27545E7-4C79-421E-BAB9-C487494C453E}" destId="{A715D28D-5D70-4C15-914E-443C9BBAF7CC}" srcOrd="0" destOrd="0" presId="urn:microsoft.com/office/officeart/2005/8/layout/hierarchy3"/>
    <dgm:cxn modelId="{D30E1508-2549-4E69-9A3C-8572D129A15F}" srcId="{8C2E33BC-572E-4B88-B907-02E21354E596}" destId="{23BF9032-E3D1-4032-9108-263578068832}" srcOrd="0" destOrd="0" parTransId="{485494E9-7778-42EE-AF05-C7736435FB29}" sibTransId="{93038393-9F3C-444D-8AF6-84D7FD9FCF96}"/>
    <dgm:cxn modelId="{E76144DF-0980-4F7C-8302-8F9F01D2DA38}" type="presOf" srcId="{2CCF0F03-6B12-492D-AB36-4F00190EBA39}" destId="{373A4161-8616-4F5C-A1DD-4A58017B3CCB}" srcOrd="0" destOrd="0" presId="urn:microsoft.com/office/officeart/2005/8/layout/hierarchy3"/>
    <dgm:cxn modelId="{EBE0DA5C-1776-4212-80B5-B7E7D052ED22}" type="presOf" srcId="{B2675FDF-3BA7-4068-8AA1-085CA834AA9B}" destId="{31D710BE-6894-4909-A955-A933F9B2D24C}" srcOrd="0" destOrd="0" presId="urn:microsoft.com/office/officeart/2005/8/layout/hierarchy3"/>
    <dgm:cxn modelId="{E8C3614C-CB79-47B8-8DCF-BA4DEA58BD85}" type="presOf" srcId="{F78B3B1E-E809-487D-8D91-F5C5EB8EF756}" destId="{AE5FEFEF-225F-4042-B5A5-2FE62E8D7C3B}" srcOrd="0" destOrd="0" presId="urn:microsoft.com/office/officeart/2005/8/layout/hierarchy3"/>
    <dgm:cxn modelId="{A3F73029-4C99-47ED-ABAD-3FCC636D6DE7}" type="presParOf" srcId="{CC732FE2-4FE9-493C-B468-2E2784D2CFE6}" destId="{1506BEB2-EE00-4FB8-A989-8CDD067DD145}" srcOrd="0" destOrd="0" presId="urn:microsoft.com/office/officeart/2005/8/layout/hierarchy3"/>
    <dgm:cxn modelId="{A81DC3F9-A359-447F-B72D-917192DB44AF}" type="presParOf" srcId="{1506BEB2-EE00-4FB8-A989-8CDD067DD145}" destId="{0CE59538-C3DD-481A-AAD9-4D3230A30DAF}" srcOrd="0" destOrd="0" presId="urn:microsoft.com/office/officeart/2005/8/layout/hierarchy3"/>
    <dgm:cxn modelId="{20B5AA2B-A2F8-4C03-858B-EDD6055FB8F8}" type="presParOf" srcId="{0CE59538-C3DD-481A-AAD9-4D3230A30DAF}" destId="{1C60565B-028E-4D98-84A0-6A15FBCAA349}" srcOrd="0" destOrd="0" presId="urn:microsoft.com/office/officeart/2005/8/layout/hierarchy3"/>
    <dgm:cxn modelId="{4D8BFE6D-3EFA-4B20-AB16-5EDACB467EE7}" type="presParOf" srcId="{0CE59538-C3DD-481A-AAD9-4D3230A30DAF}" destId="{0BDCF4C5-0FD3-4E3E-BA84-0C4FBA2503DC}" srcOrd="1" destOrd="0" presId="urn:microsoft.com/office/officeart/2005/8/layout/hierarchy3"/>
    <dgm:cxn modelId="{6047D6DF-40BF-4F5B-B0EC-8600B6A4CB4C}" type="presParOf" srcId="{1506BEB2-EE00-4FB8-A989-8CDD067DD145}" destId="{1B82DEE9-373A-45B1-B954-8841D340C3D2}" srcOrd="1" destOrd="0" presId="urn:microsoft.com/office/officeart/2005/8/layout/hierarchy3"/>
    <dgm:cxn modelId="{543213B7-40D8-4551-98E5-1980D7C499A3}" type="presParOf" srcId="{1B82DEE9-373A-45B1-B954-8841D340C3D2}" destId="{4371019C-E1FB-44B4-8BC7-7AF208B5BF04}" srcOrd="0" destOrd="0" presId="urn:microsoft.com/office/officeart/2005/8/layout/hierarchy3"/>
    <dgm:cxn modelId="{AB16DCE5-99CB-4F71-A0CD-820713A89EFB}" type="presParOf" srcId="{1B82DEE9-373A-45B1-B954-8841D340C3D2}" destId="{92FDB77C-5178-4546-8093-90B839A35B3E}" srcOrd="1" destOrd="0" presId="urn:microsoft.com/office/officeart/2005/8/layout/hierarchy3"/>
    <dgm:cxn modelId="{8DAEB16A-E4F9-4E4D-B3DF-FD32B16448FA}" type="presParOf" srcId="{1B82DEE9-373A-45B1-B954-8841D340C3D2}" destId="{0A43664D-B182-45A2-844F-26F0C6241955}" srcOrd="2" destOrd="0" presId="urn:microsoft.com/office/officeart/2005/8/layout/hierarchy3"/>
    <dgm:cxn modelId="{3B5CFA28-A63B-4D79-9187-D3E6577F769A}" type="presParOf" srcId="{1B82DEE9-373A-45B1-B954-8841D340C3D2}" destId="{6BEEDF71-56A7-43C3-A875-845071FB994C}" srcOrd="3" destOrd="0" presId="urn:microsoft.com/office/officeart/2005/8/layout/hierarchy3"/>
    <dgm:cxn modelId="{F0AF2B63-FAA9-4D11-9FCC-66EAFBFCAEAA}" type="presParOf" srcId="{1B82DEE9-373A-45B1-B954-8841D340C3D2}" destId="{69FC330A-1325-4DFB-ADC7-091132124240}" srcOrd="4" destOrd="0" presId="urn:microsoft.com/office/officeart/2005/8/layout/hierarchy3"/>
    <dgm:cxn modelId="{E4C44A24-156E-44C9-A48A-CED6ADD1BB15}" type="presParOf" srcId="{1B82DEE9-373A-45B1-B954-8841D340C3D2}" destId="{29000522-29FD-4558-BD31-FB3B99E4E9DF}" srcOrd="5" destOrd="0" presId="urn:microsoft.com/office/officeart/2005/8/layout/hierarchy3"/>
    <dgm:cxn modelId="{9706F212-CEAF-4D61-BD26-B215D048442A}" type="presParOf" srcId="{CC732FE2-4FE9-493C-B468-2E2784D2CFE6}" destId="{4E3C4BD4-C04A-464C-91A1-A1DA18CD639D}" srcOrd="1" destOrd="0" presId="urn:microsoft.com/office/officeart/2005/8/layout/hierarchy3"/>
    <dgm:cxn modelId="{986E7523-BD1A-4788-885F-775ED9E37B2F}" type="presParOf" srcId="{4E3C4BD4-C04A-464C-91A1-A1DA18CD639D}" destId="{3AD24967-ACBC-4384-A9E6-B728A802D0A9}" srcOrd="0" destOrd="0" presId="urn:microsoft.com/office/officeart/2005/8/layout/hierarchy3"/>
    <dgm:cxn modelId="{3BB6E137-05BE-4650-9FA6-C09DD34EF218}" type="presParOf" srcId="{3AD24967-ACBC-4384-A9E6-B728A802D0A9}" destId="{31D710BE-6894-4909-A955-A933F9B2D24C}" srcOrd="0" destOrd="0" presId="urn:microsoft.com/office/officeart/2005/8/layout/hierarchy3"/>
    <dgm:cxn modelId="{47099FF4-F6D6-43D7-9686-6BD7C8D14F48}" type="presParOf" srcId="{3AD24967-ACBC-4384-A9E6-B728A802D0A9}" destId="{6AF9D5E6-F825-4106-ABAC-8186F126D4D7}" srcOrd="1" destOrd="0" presId="urn:microsoft.com/office/officeart/2005/8/layout/hierarchy3"/>
    <dgm:cxn modelId="{7C7801E4-CB2A-4E88-98EC-920FA256EEA7}" type="presParOf" srcId="{4E3C4BD4-C04A-464C-91A1-A1DA18CD639D}" destId="{4C439C50-B1BB-4DB4-8572-1EB48BC3E216}" srcOrd="1" destOrd="0" presId="urn:microsoft.com/office/officeart/2005/8/layout/hierarchy3"/>
    <dgm:cxn modelId="{9A0887D3-035C-4E60-875C-16C233431483}" type="presParOf" srcId="{4C439C50-B1BB-4DB4-8572-1EB48BC3E216}" destId="{2E9C45DB-1C9A-42D3-8494-300E82C6D34C}" srcOrd="0" destOrd="0" presId="urn:microsoft.com/office/officeart/2005/8/layout/hierarchy3"/>
    <dgm:cxn modelId="{D9917650-B2DA-4A8B-AC30-98038D2AF185}" type="presParOf" srcId="{4C439C50-B1BB-4DB4-8572-1EB48BC3E216}" destId="{E97DEC81-8943-4674-94C2-CD6382A5BDCE}" srcOrd="1" destOrd="0" presId="urn:microsoft.com/office/officeart/2005/8/layout/hierarchy3"/>
    <dgm:cxn modelId="{5A683019-8EBD-44C8-AB2F-80ED13D3385B}" type="presParOf" srcId="{4C439C50-B1BB-4DB4-8572-1EB48BC3E216}" destId="{AE5FEFEF-225F-4042-B5A5-2FE62E8D7C3B}" srcOrd="2" destOrd="0" presId="urn:microsoft.com/office/officeart/2005/8/layout/hierarchy3"/>
    <dgm:cxn modelId="{5DD5CC59-C935-4C28-9420-9A57C57D5714}" type="presParOf" srcId="{4C439C50-B1BB-4DB4-8572-1EB48BC3E216}" destId="{111F5ADB-BB4B-4AD4-ADEA-06B016FDD0AD}" srcOrd="3" destOrd="0" presId="urn:microsoft.com/office/officeart/2005/8/layout/hierarchy3"/>
    <dgm:cxn modelId="{7EFB73FA-FEE5-49E8-8293-4CFF58D0A563}" type="presParOf" srcId="{4C439C50-B1BB-4DB4-8572-1EB48BC3E216}" destId="{CCBE4A23-59B6-48CA-8DE7-28F5DC6BEA56}" srcOrd="4" destOrd="0" presId="urn:microsoft.com/office/officeart/2005/8/layout/hierarchy3"/>
    <dgm:cxn modelId="{798446DF-BFC3-48B8-B884-D4F41C878BC0}" type="presParOf" srcId="{4C439C50-B1BB-4DB4-8572-1EB48BC3E216}" destId="{DF63FBAE-B9C9-4E8F-B88E-56F1F7985344}" srcOrd="5" destOrd="0" presId="urn:microsoft.com/office/officeart/2005/8/layout/hierarchy3"/>
    <dgm:cxn modelId="{2E4424FF-5251-411F-BDF0-591EF8863245}" type="presParOf" srcId="{CC732FE2-4FE9-493C-B468-2E2784D2CFE6}" destId="{64AF2F13-CAE0-4335-877E-7339EE93FCC0}" srcOrd="2" destOrd="0" presId="urn:microsoft.com/office/officeart/2005/8/layout/hierarchy3"/>
    <dgm:cxn modelId="{D265FB5E-4999-4A97-AAC7-ACB359AFBF75}" type="presParOf" srcId="{64AF2F13-CAE0-4335-877E-7339EE93FCC0}" destId="{73BC9E49-D08B-4646-93DE-F8F03D54B47C}" srcOrd="0" destOrd="0" presId="urn:microsoft.com/office/officeart/2005/8/layout/hierarchy3"/>
    <dgm:cxn modelId="{A3DDD288-D8B2-4965-9BA4-FE4211E6D307}" type="presParOf" srcId="{73BC9E49-D08B-4646-93DE-F8F03D54B47C}" destId="{E8B9723C-D092-4CC2-9399-5D530CE8B47B}" srcOrd="0" destOrd="0" presId="urn:microsoft.com/office/officeart/2005/8/layout/hierarchy3"/>
    <dgm:cxn modelId="{4710F5FC-5E2E-4A74-B5E9-6EB8D985B558}" type="presParOf" srcId="{73BC9E49-D08B-4646-93DE-F8F03D54B47C}" destId="{69D79E87-F600-4185-87BC-2CD0F69A75FA}" srcOrd="1" destOrd="0" presId="urn:microsoft.com/office/officeart/2005/8/layout/hierarchy3"/>
    <dgm:cxn modelId="{57063C56-D5BD-43F3-BF04-A8038AFE48C4}" type="presParOf" srcId="{64AF2F13-CAE0-4335-877E-7339EE93FCC0}" destId="{6E21CB6F-70A9-4BD9-9495-21AD717849B2}" srcOrd="1" destOrd="0" presId="urn:microsoft.com/office/officeart/2005/8/layout/hierarchy3"/>
    <dgm:cxn modelId="{AFE547CD-E96F-4864-B2FC-A98F0768ADB5}" type="presParOf" srcId="{6E21CB6F-70A9-4BD9-9495-21AD717849B2}" destId="{373A4161-8616-4F5C-A1DD-4A58017B3CCB}" srcOrd="0" destOrd="0" presId="urn:microsoft.com/office/officeart/2005/8/layout/hierarchy3"/>
    <dgm:cxn modelId="{20DFB632-5446-4E41-B8B5-0182A68E302E}" type="presParOf" srcId="{6E21CB6F-70A9-4BD9-9495-21AD717849B2}" destId="{9FFC2ECA-7294-4138-B4DF-DF2DC3DF9F0A}" srcOrd="1" destOrd="0" presId="urn:microsoft.com/office/officeart/2005/8/layout/hierarchy3"/>
    <dgm:cxn modelId="{5333BA1C-6B4C-4223-BA6B-B5FDF9486A05}" type="presParOf" srcId="{6E21CB6F-70A9-4BD9-9495-21AD717849B2}" destId="{16F8D827-D9F7-4D72-952C-00C97217D0B1}" srcOrd="2" destOrd="0" presId="urn:microsoft.com/office/officeart/2005/8/layout/hierarchy3"/>
    <dgm:cxn modelId="{02A7D7C0-0388-49F8-90A2-F9BF13D75179}" type="presParOf" srcId="{6E21CB6F-70A9-4BD9-9495-21AD717849B2}" destId="{C4671D3F-C48A-4120-807D-3555EB7CF812}" srcOrd="3" destOrd="0" presId="urn:microsoft.com/office/officeart/2005/8/layout/hierarchy3"/>
    <dgm:cxn modelId="{F997D2ED-58ED-495A-9C93-9F985BCD9700}" type="presParOf" srcId="{CC732FE2-4FE9-493C-B468-2E2784D2CFE6}" destId="{B3B8F0EB-CD9F-4D37-9FEF-781206207C1A}" srcOrd="3" destOrd="0" presId="urn:microsoft.com/office/officeart/2005/8/layout/hierarchy3"/>
    <dgm:cxn modelId="{74151F55-CDE0-4769-9B23-0E8DC9EB857B}" type="presParOf" srcId="{B3B8F0EB-CD9F-4D37-9FEF-781206207C1A}" destId="{B399FA75-26D5-43E5-93B8-C08D1A80656F}" srcOrd="0" destOrd="0" presId="urn:microsoft.com/office/officeart/2005/8/layout/hierarchy3"/>
    <dgm:cxn modelId="{4CCC01C8-A477-4F10-A14A-1588B073BBDA}" type="presParOf" srcId="{B399FA75-26D5-43E5-93B8-C08D1A80656F}" destId="{8F62559D-CCA7-4427-8FDE-72F9C2B5CF73}" srcOrd="0" destOrd="0" presId="urn:microsoft.com/office/officeart/2005/8/layout/hierarchy3"/>
    <dgm:cxn modelId="{97A6103C-49B4-4EF0-A822-94A2BA72C965}" type="presParOf" srcId="{B399FA75-26D5-43E5-93B8-C08D1A80656F}" destId="{7FCF48F8-9EE2-4159-84E0-46C945F9F555}" srcOrd="1" destOrd="0" presId="urn:microsoft.com/office/officeart/2005/8/layout/hierarchy3"/>
    <dgm:cxn modelId="{5EEF4D32-8790-4FCF-90F9-81802BD12385}" type="presParOf" srcId="{B3B8F0EB-CD9F-4D37-9FEF-781206207C1A}" destId="{E7E3A2B3-98EC-46B3-895E-E43403B2D624}" srcOrd="1" destOrd="0" presId="urn:microsoft.com/office/officeart/2005/8/layout/hierarchy3"/>
    <dgm:cxn modelId="{29D95274-376D-4117-AE88-93E57087C0D7}" type="presParOf" srcId="{E7E3A2B3-98EC-46B3-895E-E43403B2D624}" destId="{A715D28D-5D70-4C15-914E-443C9BBAF7CC}" srcOrd="0" destOrd="0" presId="urn:microsoft.com/office/officeart/2005/8/layout/hierarchy3"/>
    <dgm:cxn modelId="{6B9F082F-B54B-4A46-8304-9752C9A50D2F}" type="presParOf" srcId="{E7E3A2B3-98EC-46B3-895E-E43403B2D624}" destId="{09502086-1434-4B7C-8C19-521AF4E34FBF}" srcOrd="1" destOrd="0" presId="urn:microsoft.com/office/officeart/2005/8/layout/hierarchy3"/>
    <dgm:cxn modelId="{D8695FA8-B0E7-4BF5-8621-DBDE5B4DA9E7}" type="presParOf" srcId="{E7E3A2B3-98EC-46B3-895E-E43403B2D624}" destId="{022F6FB6-50CF-4D5B-8E2E-1D5FCB3194E0}" srcOrd="2" destOrd="0" presId="urn:microsoft.com/office/officeart/2005/8/layout/hierarchy3"/>
    <dgm:cxn modelId="{D8BCD419-6363-4C5C-B015-9102D757578D}" type="presParOf" srcId="{E7E3A2B3-98EC-46B3-895E-E43403B2D624}" destId="{89BA5AEF-D5B6-42C6-84C4-888FEA9D9C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00E9C-9FA2-4447-9BFA-DAFD7FB4C5ED}" type="doc">
      <dgm:prSet loTypeId="urn:microsoft.com/office/officeart/2008/layout/HexagonCluster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9DB51A3-6E52-4F29-BABA-D6258EE2391B}">
      <dgm:prSet phldrT="[Testo]"/>
      <dgm:spPr/>
      <dgm:t>
        <a:bodyPr/>
        <a:lstStyle/>
        <a:p>
          <a:r>
            <a:rPr lang="it-IT" smtClean="0"/>
            <a:t>EARDF</a:t>
          </a:r>
          <a:endParaRPr lang="it-IT" dirty="0"/>
        </a:p>
      </dgm:t>
    </dgm:pt>
    <dgm:pt modelId="{05B42CA0-00DA-4D51-B818-79D8E16DCB05}" type="parTrans" cxnId="{5A721B7A-6D4D-4660-9614-60D79E61E4C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5455BD90-D991-46FD-A70D-839DCD9205C7}" type="sibTrans" cxnId="{5A721B7A-6D4D-4660-9614-60D79E61E4C8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l="-22000" r="-22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8FDF77A2-C93F-40E0-8C5C-011F5EF3720C}">
      <dgm:prSet phldrT="[Testo]"/>
      <dgm:spPr/>
      <dgm:t>
        <a:bodyPr/>
        <a:lstStyle/>
        <a:p>
          <a:r>
            <a:rPr lang="it-IT" dirty="0" smtClean="0"/>
            <a:t>ERDF</a:t>
          </a:r>
          <a:endParaRPr lang="it-IT" dirty="0"/>
        </a:p>
      </dgm:t>
    </dgm:pt>
    <dgm:pt modelId="{EAC4924F-00E3-4E68-B772-86776464E95B}" type="parTrans" cxnId="{9CD2A19A-1A85-44DD-879D-3E88AF99B7F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B96B299-25A4-49BC-A958-18FEE429C467}" type="sibTrans" cxnId="{9CD2A19A-1A85-44DD-879D-3E88AF99B7FC}">
      <dgm:prSet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4000" r="-14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435CD3AD-7171-47F3-BD78-4BA9E1F02221}">
      <dgm:prSet phldrT="[Testo]"/>
      <dgm:spPr>
        <a:solidFill>
          <a:srgbClr val="FF0000"/>
        </a:solidFill>
      </dgm:spPr>
      <dgm:t>
        <a:bodyPr/>
        <a:lstStyle/>
        <a:p>
          <a:r>
            <a:rPr lang="it-IT" smtClean="0"/>
            <a:t>IPA II</a:t>
          </a:r>
          <a:endParaRPr lang="it-IT" dirty="0"/>
        </a:p>
      </dgm:t>
    </dgm:pt>
    <dgm:pt modelId="{95BDE440-4FA4-4AF8-894A-0DB49EF8F5A0}" type="parTrans" cxnId="{C431D6CE-0F0A-4F8C-82DD-DAE311592C4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8FDCAF5D-0213-4B30-9DA9-0102DD7F82DB}" type="sibTrans" cxnId="{C431D6CE-0F0A-4F8C-82DD-DAE311592C48}">
      <dgm:prSet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CA0C0205-AB6C-4B0D-972A-F9FF2DA6465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mtClean="0"/>
            <a:t>ETC</a:t>
          </a:r>
          <a:endParaRPr lang="it-IT" dirty="0"/>
        </a:p>
      </dgm:t>
    </dgm:pt>
    <dgm:pt modelId="{DF88145C-D2E3-4D2C-AA13-D771C3E666CD}" type="parTrans" cxnId="{E4DA0B08-8F1F-49D7-BB28-5EBC96266766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2202A72-250C-4A2D-9419-80870FC17FDF}" type="sibTrans" cxnId="{E4DA0B08-8F1F-49D7-BB28-5EBC96266766}">
      <dgm:prSet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5A6EBAF-16C1-4F21-B8C4-DB8AA71CB2AB}">
      <dgm:prSet/>
      <dgm:spPr/>
      <dgm:t>
        <a:bodyPr/>
        <a:lstStyle/>
        <a:p>
          <a:r>
            <a:rPr lang="it-IT" smtClean="0"/>
            <a:t>ESF</a:t>
          </a:r>
          <a:endParaRPr lang="it-IT" dirty="0"/>
        </a:p>
      </dgm:t>
    </dgm:pt>
    <dgm:pt modelId="{D20EBE3C-9BFB-499F-8D91-AB5220602736}" type="parTrans" cxnId="{D6BD5EB4-51D5-4F00-B357-C02EC9703B0F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C5F190B3-0794-4890-90F1-3F65557F4CAB}" type="sibTrans" cxnId="{D6BD5EB4-51D5-4F00-B357-C02EC9703B0F}">
      <dgm:prSet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16000" r="-16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E6C279F4-2D71-43E3-8588-029530DFFB5F}">
      <dgm:prSet/>
      <dgm:spPr/>
      <dgm:t>
        <a:bodyPr/>
        <a:lstStyle/>
        <a:p>
          <a:r>
            <a:rPr lang="it-IT" smtClean="0"/>
            <a:t>LIFE+</a:t>
          </a:r>
          <a:endParaRPr lang="it-IT" dirty="0"/>
        </a:p>
      </dgm:t>
    </dgm:pt>
    <dgm:pt modelId="{3EF0DAAB-B93C-4B18-93EE-A5283765A474}" type="parTrans" cxnId="{B389C7FB-B781-4D2B-8079-EBCBCA0EABBB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EDE8D8A-759B-4685-BB59-8F755CAF5DDE}" type="sibTrans" cxnId="{B389C7FB-B781-4D2B-8079-EBCBCA0EABBB}">
      <dgm:prSet/>
      <dgm:spPr>
        <a:blipFill>
          <a:blip xmlns:r="http://schemas.openxmlformats.org/officeDocument/2006/relationships" r:embed="rId6">
            <a:extLst/>
          </a:blip>
          <a:srcRect/>
          <a:stretch>
            <a:fillRect l="-16000" r="-16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24B4F15D-4865-4B83-AE28-EED96F76C231}">
      <dgm:prSet/>
      <dgm:spPr/>
      <dgm:t>
        <a:bodyPr/>
        <a:lstStyle/>
        <a:p>
          <a:r>
            <a:rPr lang="it-IT" smtClean="0"/>
            <a:t>Horizon</a:t>
          </a:r>
        </a:p>
        <a:p>
          <a:r>
            <a:rPr lang="it-IT" smtClean="0"/>
            <a:t>2020</a:t>
          </a:r>
          <a:endParaRPr lang="it-IT" dirty="0"/>
        </a:p>
      </dgm:t>
    </dgm:pt>
    <dgm:pt modelId="{3396864E-5D93-426F-985C-06824539B811}" type="parTrans" cxnId="{6B30941D-3C80-47C9-A206-112E8037F21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99E8F423-1CA5-4E20-8D68-63BD7880EA40}" type="sibTrans" cxnId="{6B30941D-3C80-47C9-A206-112E8037F218}">
      <dgm:prSet/>
      <dgm:spPr>
        <a:blipFill>
          <a:blip xmlns:r="http://schemas.openxmlformats.org/officeDocument/2006/relationships" r:embed="rId7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BC6F83E-E280-42AD-A82B-0765104AC5F7}">
      <dgm:prSet/>
      <dgm:spPr/>
      <dgm:t>
        <a:bodyPr/>
        <a:lstStyle/>
        <a:p>
          <a:r>
            <a:rPr lang="it-IT" smtClean="0"/>
            <a:t>COSME</a:t>
          </a:r>
          <a:endParaRPr lang="it-IT" dirty="0"/>
        </a:p>
      </dgm:t>
    </dgm:pt>
    <dgm:pt modelId="{728CAE4A-3788-41D8-A2A1-EF9EF24BE78D}" type="parTrans" cxnId="{993893FC-D1DB-45E7-BF15-B9B4218F356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C300D8DA-9D69-4A8F-AC3A-28E5C0849E72}" type="sibTrans" cxnId="{993893FC-D1DB-45E7-BF15-B9B4218F3564}">
      <dgm:prSet/>
      <dgm:spPr>
        <a:blipFill>
          <a:blip xmlns:r="http://schemas.openxmlformats.org/officeDocument/2006/relationships" r:embed="rId8" cstate="print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08247D9-9F2A-454D-B3E2-39F3CB7B8A69}">
      <dgm:prSet/>
      <dgm:spPr/>
      <dgm:t>
        <a:bodyPr/>
        <a:lstStyle/>
        <a:p>
          <a:r>
            <a:rPr lang="it-IT" smtClean="0"/>
            <a:t>EMFF</a:t>
          </a:r>
          <a:endParaRPr lang="it-IT" dirty="0" smtClean="0"/>
        </a:p>
      </dgm:t>
    </dgm:pt>
    <dgm:pt modelId="{9078E142-270B-4550-B486-B56C2CA022D4}" type="parTrans" cxnId="{5FD674FE-695C-49B1-BEE6-C00EA78235AF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530D003-5BA3-4CF8-926C-9EF988DEBBDA}" type="sibTrans" cxnId="{5FD674FE-695C-49B1-BEE6-C00EA78235AF}">
      <dgm:prSet/>
      <dgm:spPr>
        <a:blipFill>
          <a:blip xmlns:r="http://schemas.openxmlformats.org/officeDocument/2006/relationships" r:embed="rId9" cstate="print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43AEB270-AB22-43E4-BEB7-9D052AC3AC29}">
      <dgm:prSet/>
      <dgm:spPr/>
      <dgm:t>
        <a:bodyPr/>
        <a:lstStyle/>
        <a:p>
          <a:r>
            <a:rPr lang="it-IT" smtClean="0"/>
            <a:t>….</a:t>
          </a:r>
          <a:endParaRPr lang="it-IT" dirty="0" smtClean="0"/>
        </a:p>
      </dgm:t>
    </dgm:pt>
    <dgm:pt modelId="{11689B53-CAC8-47C5-BE14-57BCC20679E1}" type="parTrans" cxnId="{E5A7BF08-1FA5-4F23-9A71-C858B8BDDC7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03720090-9CA1-4AE9-935B-6475B36C75DF}" type="sibTrans" cxnId="{E5A7BF08-1FA5-4F23-9A71-C858B8BDDC7C}">
      <dgm:prSet/>
      <dgm:spPr>
        <a:blipFill>
          <a:blip xmlns:r="http://schemas.openxmlformats.org/officeDocument/2006/relationships" r:embed="rId10" cstate="print">
            <a:extLst/>
          </a:blip>
          <a:srcRect/>
          <a:stretch>
            <a:fillRect l="-10000" r="-10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2569071-DC65-42C5-952F-7CFA42FF6225}">
      <dgm:prSet/>
      <dgm:spPr/>
      <dgm:t>
        <a:bodyPr/>
        <a:lstStyle/>
        <a:p>
          <a:r>
            <a:rPr lang="it-IT" smtClean="0"/>
            <a:t>ENI</a:t>
          </a:r>
          <a:endParaRPr lang="it-IT" dirty="0" smtClean="0"/>
        </a:p>
      </dgm:t>
    </dgm:pt>
    <dgm:pt modelId="{F78A2A17-32F2-4BC9-BE27-14F681FAD6A6}" type="parTrans" cxnId="{50D4694F-F6CD-4A75-94E4-1A7F2D7E057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07DB936-2279-4682-A420-670686003E7E}" type="sibTrans" cxnId="{50D4694F-F6CD-4A75-94E4-1A7F2D7E057C}">
      <dgm:prSet/>
      <dgm:spPr>
        <a:blipFill>
          <a:blip xmlns:r="http://schemas.openxmlformats.org/officeDocument/2006/relationships" r:embed="rId11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D2EA9CF-CD37-4FFC-9587-87CFE2058143}" type="pres">
      <dgm:prSet presAssocID="{3F000E9C-9FA2-4447-9BFA-DAFD7FB4C5E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CB71FCE7-16AF-4D59-889E-66CDB276D52E}" type="pres">
      <dgm:prSet presAssocID="{49DB51A3-6E52-4F29-BABA-D6258EE2391B}" presName="text1" presStyleCnt="0"/>
      <dgm:spPr/>
      <dgm:t>
        <a:bodyPr/>
        <a:lstStyle/>
        <a:p>
          <a:endParaRPr lang="it-IT"/>
        </a:p>
      </dgm:t>
    </dgm:pt>
    <dgm:pt modelId="{0B234677-1E52-4669-BEBA-67479DB62B8C}" type="pres">
      <dgm:prSet presAssocID="{49DB51A3-6E52-4F29-BABA-D6258EE2391B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CF184A-E43D-4CEB-9DDD-CDBCE46912AD}" type="pres">
      <dgm:prSet presAssocID="{49DB51A3-6E52-4F29-BABA-D6258EE2391B}" presName="textaccent1" presStyleCnt="0"/>
      <dgm:spPr/>
      <dgm:t>
        <a:bodyPr/>
        <a:lstStyle/>
        <a:p>
          <a:endParaRPr lang="it-IT"/>
        </a:p>
      </dgm:t>
    </dgm:pt>
    <dgm:pt modelId="{E83390ED-2465-4510-8E44-503DAF7FC1E2}" type="pres">
      <dgm:prSet presAssocID="{49DB51A3-6E52-4F29-BABA-D6258EE2391B}" presName="accentRepeatNode" presStyleLbl="solidAlignAcc1" presStyleIdx="0" presStyleCnt="22"/>
      <dgm:spPr/>
      <dgm:t>
        <a:bodyPr/>
        <a:lstStyle/>
        <a:p>
          <a:endParaRPr lang="it-IT"/>
        </a:p>
      </dgm:t>
    </dgm:pt>
    <dgm:pt modelId="{FCE515F2-6891-4051-89E8-16C4CDEBA1D4}" type="pres">
      <dgm:prSet presAssocID="{5455BD90-D991-46FD-A70D-839DCD9205C7}" presName="image1" presStyleCnt="0"/>
      <dgm:spPr/>
      <dgm:t>
        <a:bodyPr/>
        <a:lstStyle/>
        <a:p>
          <a:endParaRPr lang="it-IT"/>
        </a:p>
      </dgm:t>
    </dgm:pt>
    <dgm:pt modelId="{0E6997C7-B3F4-4547-AF26-7C94878315A4}" type="pres">
      <dgm:prSet presAssocID="{5455BD90-D991-46FD-A70D-839DCD9205C7}" presName="imageRepeatNode" presStyleLbl="alignAcc1" presStyleIdx="0" presStyleCnt="11"/>
      <dgm:spPr/>
      <dgm:t>
        <a:bodyPr/>
        <a:lstStyle/>
        <a:p>
          <a:endParaRPr lang="it-IT"/>
        </a:p>
      </dgm:t>
    </dgm:pt>
    <dgm:pt modelId="{A2EF1EC9-B243-4A3E-AC8C-DCD2075C7171}" type="pres">
      <dgm:prSet presAssocID="{5455BD90-D991-46FD-A70D-839DCD9205C7}" presName="imageaccent1" presStyleCnt="0"/>
      <dgm:spPr/>
      <dgm:t>
        <a:bodyPr/>
        <a:lstStyle/>
        <a:p>
          <a:endParaRPr lang="it-IT"/>
        </a:p>
      </dgm:t>
    </dgm:pt>
    <dgm:pt modelId="{50EEDE4F-048F-4163-9437-6A4A9E186AD0}" type="pres">
      <dgm:prSet presAssocID="{5455BD90-D991-46FD-A70D-839DCD9205C7}" presName="accentRepeatNode" presStyleLbl="solidAlignAcc1" presStyleIdx="1" presStyleCnt="22"/>
      <dgm:spPr/>
      <dgm:t>
        <a:bodyPr/>
        <a:lstStyle/>
        <a:p>
          <a:endParaRPr lang="it-IT"/>
        </a:p>
      </dgm:t>
    </dgm:pt>
    <dgm:pt modelId="{538786B7-D8D0-4BD0-8283-9DF25E961EA7}" type="pres">
      <dgm:prSet presAssocID="{FBC6F83E-E280-42AD-A82B-0765104AC5F7}" presName="text2" presStyleCnt="0"/>
      <dgm:spPr/>
      <dgm:t>
        <a:bodyPr/>
        <a:lstStyle/>
        <a:p>
          <a:endParaRPr lang="it-IT"/>
        </a:p>
      </dgm:t>
    </dgm:pt>
    <dgm:pt modelId="{CCEAC45A-C59D-48B5-B135-071CDCEF0CA5}" type="pres">
      <dgm:prSet presAssocID="{FBC6F83E-E280-42AD-A82B-0765104AC5F7}" presName="textRepeatNode" presStyleLbl="align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9ED02A-5F43-41B1-8A68-DDD959B8117C}" type="pres">
      <dgm:prSet presAssocID="{FBC6F83E-E280-42AD-A82B-0765104AC5F7}" presName="textaccent2" presStyleCnt="0"/>
      <dgm:spPr/>
      <dgm:t>
        <a:bodyPr/>
        <a:lstStyle/>
        <a:p>
          <a:endParaRPr lang="it-IT"/>
        </a:p>
      </dgm:t>
    </dgm:pt>
    <dgm:pt modelId="{0630E439-6113-4E8C-AE1F-C9FF3A833DC7}" type="pres">
      <dgm:prSet presAssocID="{FBC6F83E-E280-42AD-A82B-0765104AC5F7}" presName="accentRepeatNode" presStyleLbl="solidAlignAcc1" presStyleIdx="2" presStyleCnt="22"/>
      <dgm:spPr/>
      <dgm:t>
        <a:bodyPr/>
        <a:lstStyle/>
        <a:p>
          <a:endParaRPr lang="it-IT"/>
        </a:p>
      </dgm:t>
    </dgm:pt>
    <dgm:pt modelId="{FB0D8C40-79C8-42FB-9ED7-D31D404D140A}" type="pres">
      <dgm:prSet presAssocID="{C300D8DA-9D69-4A8F-AC3A-28E5C0849E72}" presName="image2" presStyleCnt="0"/>
      <dgm:spPr/>
      <dgm:t>
        <a:bodyPr/>
        <a:lstStyle/>
        <a:p>
          <a:endParaRPr lang="it-IT"/>
        </a:p>
      </dgm:t>
    </dgm:pt>
    <dgm:pt modelId="{9A262B2D-23A3-4A29-A1A1-CABCA4AF2377}" type="pres">
      <dgm:prSet presAssocID="{C300D8DA-9D69-4A8F-AC3A-28E5C0849E72}" presName="imageRepeatNode" presStyleLbl="alignAcc1" presStyleIdx="1" presStyleCnt="11"/>
      <dgm:spPr/>
      <dgm:t>
        <a:bodyPr/>
        <a:lstStyle/>
        <a:p>
          <a:endParaRPr lang="it-IT"/>
        </a:p>
      </dgm:t>
    </dgm:pt>
    <dgm:pt modelId="{64877E67-230F-4A7D-A229-0CCE28E84D84}" type="pres">
      <dgm:prSet presAssocID="{C300D8DA-9D69-4A8F-AC3A-28E5C0849E72}" presName="imageaccent2" presStyleCnt="0"/>
      <dgm:spPr/>
      <dgm:t>
        <a:bodyPr/>
        <a:lstStyle/>
        <a:p>
          <a:endParaRPr lang="it-IT"/>
        </a:p>
      </dgm:t>
    </dgm:pt>
    <dgm:pt modelId="{86E5A9FD-4E22-431E-B5D4-056B7573278A}" type="pres">
      <dgm:prSet presAssocID="{C300D8DA-9D69-4A8F-AC3A-28E5C0849E72}" presName="accentRepeatNode" presStyleLbl="solidAlignAcc1" presStyleIdx="3" presStyleCnt="22"/>
      <dgm:spPr/>
      <dgm:t>
        <a:bodyPr/>
        <a:lstStyle/>
        <a:p>
          <a:endParaRPr lang="it-IT"/>
        </a:p>
      </dgm:t>
    </dgm:pt>
    <dgm:pt modelId="{33C1C6DA-9E85-4717-8886-7235590E6302}" type="pres">
      <dgm:prSet presAssocID="{A08247D9-9F2A-454D-B3E2-39F3CB7B8A69}" presName="text3" presStyleCnt="0"/>
      <dgm:spPr/>
      <dgm:t>
        <a:bodyPr/>
        <a:lstStyle/>
        <a:p>
          <a:endParaRPr lang="it-IT"/>
        </a:p>
      </dgm:t>
    </dgm:pt>
    <dgm:pt modelId="{0C7AD7B3-23EC-463F-B55C-BD8BFCCBB4F8}" type="pres">
      <dgm:prSet presAssocID="{A08247D9-9F2A-454D-B3E2-39F3CB7B8A69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F02233-B56A-454D-B7AE-862687D66275}" type="pres">
      <dgm:prSet presAssocID="{A08247D9-9F2A-454D-B3E2-39F3CB7B8A69}" presName="textaccent3" presStyleCnt="0"/>
      <dgm:spPr/>
      <dgm:t>
        <a:bodyPr/>
        <a:lstStyle/>
        <a:p>
          <a:endParaRPr lang="it-IT"/>
        </a:p>
      </dgm:t>
    </dgm:pt>
    <dgm:pt modelId="{CA30D907-28AD-4ABE-B771-F45A63ABFC53}" type="pres">
      <dgm:prSet presAssocID="{A08247D9-9F2A-454D-B3E2-39F3CB7B8A69}" presName="accentRepeatNode" presStyleLbl="solidAlignAcc1" presStyleIdx="4" presStyleCnt="22"/>
      <dgm:spPr/>
      <dgm:t>
        <a:bodyPr/>
        <a:lstStyle/>
        <a:p>
          <a:endParaRPr lang="it-IT"/>
        </a:p>
      </dgm:t>
    </dgm:pt>
    <dgm:pt modelId="{9D1CA6A8-DCC5-46CE-A320-96CD2F5E1F92}" type="pres">
      <dgm:prSet presAssocID="{A530D003-5BA3-4CF8-926C-9EF988DEBBDA}" presName="image3" presStyleCnt="0"/>
      <dgm:spPr/>
      <dgm:t>
        <a:bodyPr/>
        <a:lstStyle/>
        <a:p>
          <a:endParaRPr lang="it-IT"/>
        </a:p>
      </dgm:t>
    </dgm:pt>
    <dgm:pt modelId="{9C32E6B7-DCB8-4C36-B5C7-07C4103D036E}" type="pres">
      <dgm:prSet presAssocID="{A530D003-5BA3-4CF8-926C-9EF988DEBBDA}" presName="imageRepeatNode" presStyleLbl="alignAcc1" presStyleIdx="2" presStyleCnt="11"/>
      <dgm:spPr/>
      <dgm:t>
        <a:bodyPr/>
        <a:lstStyle/>
        <a:p>
          <a:endParaRPr lang="it-IT"/>
        </a:p>
      </dgm:t>
    </dgm:pt>
    <dgm:pt modelId="{63112C26-E050-41CA-B3BA-9B1599BEEF5B}" type="pres">
      <dgm:prSet presAssocID="{A530D003-5BA3-4CF8-926C-9EF988DEBBDA}" presName="imageaccent3" presStyleCnt="0"/>
      <dgm:spPr/>
      <dgm:t>
        <a:bodyPr/>
        <a:lstStyle/>
        <a:p>
          <a:endParaRPr lang="it-IT"/>
        </a:p>
      </dgm:t>
    </dgm:pt>
    <dgm:pt modelId="{763B67E2-9B96-449A-8B32-EA348815335A}" type="pres">
      <dgm:prSet presAssocID="{A530D003-5BA3-4CF8-926C-9EF988DEBBDA}" presName="accentRepeatNode" presStyleLbl="solidAlignAcc1" presStyleIdx="5" presStyleCnt="22"/>
      <dgm:spPr/>
      <dgm:t>
        <a:bodyPr/>
        <a:lstStyle/>
        <a:p>
          <a:endParaRPr lang="it-IT"/>
        </a:p>
      </dgm:t>
    </dgm:pt>
    <dgm:pt modelId="{9A159A08-DA51-472B-833E-6DF0DF248D46}" type="pres">
      <dgm:prSet presAssocID="{43AEB270-AB22-43E4-BEB7-9D052AC3AC29}" presName="text4" presStyleCnt="0"/>
      <dgm:spPr/>
      <dgm:t>
        <a:bodyPr/>
        <a:lstStyle/>
        <a:p>
          <a:endParaRPr lang="it-IT"/>
        </a:p>
      </dgm:t>
    </dgm:pt>
    <dgm:pt modelId="{A4A6DF2F-4FB1-4CDB-B296-81E8B9EF982D}" type="pres">
      <dgm:prSet presAssocID="{43AEB270-AB22-43E4-BEB7-9D052AC3AC29}" presName="textRepeatNode" presStyleLbl="align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AED445-6E81-485A-995E-5A41A3E1AE14}" type="pres">
      <dgm:prSet presAssocID="{43AEB270-AB22-43E4-BEB7-9D052AC3AC29}" presName="textaccent4" presStyleCnt="0"/>
      <dgm:spPr/>
      <dgm:t>
        <a:bodyPr/>
        <a:lstStyle/>
        <a:p>
          <a:endParaRPr lang="it-IT"/>
        </a:p>
      </dgm:t>
    </dgm:pt>
    <dgm:pt modelId="{D0182BD9-C7EA-4D62-B3FF-73AEFBA54889}" type="pres">
      <dgm:prSet presAssocID="{43AEB270-AB22-43E4-BEB7-9D052AC3AC29}" presName="accentRepeatNode" presStyleLbl="solidAlignAcc1" presStyleIdx="6" presStyleCnt="22"/>
      <dgm:spPr/>
      <dgm:t>
        <a:bodyPr/>
        <a:lstStyle/>
        <a:p>
          <a:endParaRPr lang="it-IT"/>
        </a:p>
      </dgm:t>
    </dgm:pt>
    <dgm:pt modelId="{6E3CC5AB-C45D-4BB7-8BE9-D7113047B87B}" type="pres">
      <dgm:prSet presAssocID="{03720090-9CA1-4AE9-935B-6475B36C75DF}" presName="image4" presStyleCnt="0"/>
      <dgm:spPr/>
      <dgm:t>
        <a:bodyPr/>
        <a:lstStyle/>
        <a:p>
          <a:endParaRPr lang="it-IT"/>
        </a:p>
      </dgm:t>
    </dgm:pt>
    <dgm:pt modelId="{A1886611-BBB7-489F-A0A8-0953355A4005}" type="pres">
      <dgm:prSet presAssocID="{03720090-9CA1-4AE9-935B-6475B36C75DF}" presName="imageRepeatNode" presStyleLbl="alignAcc1" presStyleIdx="3" presStyleCnt="11"/>
      <dgm:spPr/>
      <dgm:t>
        <a:bodyPr/>
        <a:lstStyle/>
        <a:p>
          <a:endParaRPr lang="it-IT"/>
        </a:p>
      </dgm:t>
    </dgm:pt>
    <dgm:pt modelId="{E7FE3709-AC6E-407B-B9C1-EBFB2F9FAEFB}" type="pres">
      <dgm:prSet presAssocID="{03720090-9CA1-4AE9-935B-6475B36C75DF}" presName="imageaccent4" presStyleCnt="0"/>
      <dgm:spPr/>
      <dgm:t>
        <a:bodyPr/>
        <a:lstStyle/>
        <a:p>
          <a:endParaRPr lang="it-IT"/>
        </a:p>
      </dgm:t>
    </dgm:pt>
    <dgm:pt modelId="{30F85494-F266-47A2-B2F0-51526BDFBBF6}" type="pres">
      <dgm:prSet presAssocID="{03720090-9CA1-4AE9-935B-6475B36C75DF}" presName="accentRepeatNode" presStyleLbl="solidAlignAcc1" presStyleIdx="7" presStyleCnt="22"/>
      <dgm:spPr/>
      <dgm:t>
        <a:bodyPr/>
        <a:lstStyle/>
        <a:p>
          <a:endParaRPr lang="it-IT"/>
        </a:p>
      </dgm:t>
    </dgm:pt>
    <dgm:pt modelId="{B8B12475-F743-486F-8B06-FBAF05AC0697}" type="pres">
      <dgm:prSet presAssocID="{A2569071-DC65-42C5-952F-7CFA42FF6225}" presName="text5" presStyleCnt="0"/>
      <dgm:spPr/>
      <dgm:t>
        <a:bodyPr/>
        <a:lstStyle/>
        <a:p>
          <a:endParaRPr lang="it-IT"/>
        </a:p>
      </dgm:t>
    </dgm:pt>
    <dgm:pt modelId="{9F790BA4-6109-4AAD-A7DD-109C58D67EB6}" type="pres">
      <dgm:prSet presAssocID="{A2569071-DC65-42C5-952F-7CFA42FF6225}" presName="textRepeatNode" presStyleLbl="align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55E061-73C0-4FED-9653-058A3E4EA783}" type="pres">
      <dgm:prSet presAssocID="{A2569071-DC65-42C5-952F-7CFA42FF6225}" presName="textaccent5" presStyleCnt="0"/>
      <dgm:spPr/>
      <dgm:t>
        <a:bodyPr/>
        <a:lstStyle/>
        <a:p>
          <a:endParaRPr lang="it-IT"/>
        </a:p>
      </dgm:t>
    </dgm:pt>
    <dgm:pt modelId="{AD4C45B4-E9BA-4A56-93B7-857C22FEE6C6}" type="pres">
      <dgm:prSet presAssocID="{A2569071-DC65-42C5-952F-7CFA42FF6225}" presName="accentRepeatNode" presStyleLbl="solidAlignAcc1" presStyleIdx="8" presStyleCnt="22"/>
      <dgm:spPr/>
      <dgm:t>
        <a:bodyPr/>
        <a:lstStyle/>
        <a:p>
          <a:endParaRPr lang="it-IT"/>
        </a:p>
      </dgm:t>
    </dgm:pt>
    <dgm:pt modelId="{FECFDCC4-7AA0-48D5-AEE9-F4D62DE17C2C}" type="pres">
      <dgm:prSet presAssocID="{707DB936-2279-4682-A420-670686003E7E}" presName="image5" presStyleCnt="0"/>
      <dgm:spPr/>
      <dgm:t>
        <a:bodyPr/>
        <a:lstStyle/>
        <a:p>
          <a:endParaRPr lang="it-IT"/>
        </a:p>
      </dgm:t>
    </dgm:pt>
    <dgm:pt modelId="{EDCA1654-A290-4066-B2F9-085752BB4643}" type="pres">
      <dgm:prSet presAssocID="{707DB936-2279-4682-A420-670686003E7E}" presName="imageRepeatNode" presStyleLbl="alignAcc1" presStyleIdx="4" presStyleCnt="11"/>
      <dgm:spPr/>
      <dgm:t>
        <a:bodyPr/>
        <a:lstStyle/>
        <a:p>
          <a:endParaRPr lang="it-IT"/>
        </a:p>
      </dgm:t>
    </dgm:pt>
    <dgm:pt modelId="{B03D5938-BD70-4432-AFCD-5FB6A779A363}" type="pres">
      <dgm:prSet presAssocID="{707DB936-2279-4682-A420-670686003E7E}" presName="imageaccent5" presStyleCnt="0"/>
      <dgm:spPr/>
      <dgm:t>
        <a:bodyPr/>
        <a:lstStyle/>
        <a:p>
          <a:endParaRPr lang="it-IT"/>
        </a:p>
      </dgm:t>
    </dgm:pt>
    <dgm:pt modelId="{5FB6DE8F-FC4F-4A0E-89E4-DFDD42B5CE3A}" type="pres">
      <dgm:prSet presAssocID="{707DB936-2279-4682-A420-670686003E7E}" presName="accentRepeatNode" presStyleLbl="solidAlignAcc1" presStyleIdx="9" presStyleCnt="22"/>
      <dgm:spPr/>
      <dgm:t>
        <a:bodyPr/>
        <a:lstStyle/>
        <a:p>
          <a:endParaRPr lang="it-IT"/>
        </a:p>
      </dgm:t>
    </dgm:pt>
    <dgm:pt modelId="{DFC7331B-7DF6-4A71-BA07-93C7FE147FD3}" type="pres">
      <dgm:prSet presAssocID="{8FDF77A2-C93F-40E0-8C5C-011F5EF3720C}" presName="text6" presStyleCnt="0"/>
      <dgm:spPr/>
      <dgm:t>
        <a:bodyPr/>
        <a:lstStyle/>
        <a:p>
          <a:endParaRPr lang="it-IT"/>
        </a:p>
      </dgm:t>
    </dgm:pt>
    <dgm:pt modelId="{576537D4-DF06-4A81-B146-991A63EAAFC6}" type="pres">
      <dgm:prSet presAssocID="{8FDF77A2-C93F-40E0-8C5C-011F5EF3720C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4B33B1-CBB0-4663-8330-16A08C6DE3A4}" type="pres">
      <dgm:prSet presAssocID="{8FDF77A2-C93F-40E0-8C5C-011F5EF3720C}" presName="textaccent6" presStyleCnt="0"/>
      <dgm:spPr/>
      <dgm:t>
        <a:bodyPr/>
        <a:lstStyle/>
        <a:p>
          <a:endParaRPr lang="it-IT"/>
        </a:p>
      </dgm:t>
    </dgm:pt>
    <dgm:pt modelId="{1EEA625B-3849-417A-A152-15FBD013BE29}" type="pres">
      <dgm:prSet presAssocID="{8FDF77A2-C93F-40E0-8C5C-011F5EF3720C}" presName="accentRepeatNode" presStyleLbl="solidAlignAcc1" presStyleIdx="10" presStyleCnt="22"/>
      <dgm:spPr/>
      <dgm:t>
        <a:bodyPr/>
        <a:lstStyle/>
        <a:p>
          <a:endParaRPr lang="it-IT"/>
        </a:p>
      </dgm:t>
    </dgm:pt>
    <dgm:pt modelId="{AB3E5110-8486-46BA-995F-ECFC9D249EEF}" type="pres">
      <dgm:prSet presAssocID="{AB96B299-25A4-49BC-A958-18FEE429C467}" presName="image6" presStyleCnt="0"/>
      <dgm:spPr/>
      <dgm:t>
        <a:bodyPr/>
        <a:lstStyle/>
        <a:p>
          <a:endParaRPr lang="it-IT"/>
        </a:p>
      </dgm:t>
    </dgm:pt>
    <dgm:pt modelId="{B6532B94-6BCA-467B-95C7-3A87C640A210}" type="pres">
      <dgm:prSet presAssocID="{AB96B299-25A4-49BC-A958-18FEE429C467}" presName="imageRepeatNode" presStyleLbl="alignAcc1" presStyleIdx="5" presStyleCnt="11"/>
      <dgm:spPr/>
      <dgm:t>
        <a:bodyPr/>
        <a:lstStyle/>
        <a:p>
          <a:endParaRPr lang="it-IT"/>
        </a:p>
      </dgm:t>
    </dgm:pt>
    <dgm:pt modelId="{DB566610-A462-4A21-B125-CA0F7E9E3F7B}" type="pres">
      <dgm:prSet presAssocID="{AB96B299-25A4-49BC-A958-18FEE429C467}" presName="imageaccent6" presStyleCnt="0"/>
      <dgm:spPr/>
      <dgm:t>
        <a:bodyPr/>
        <a:lstStyle/>
        <a:p>
          <a:endParaRPr lang="it-IT"/>
        </a:p>
      </dgm:t>
    </dgm:pt>
    <dgm:pt modelId="{2CD255CB-1B21-4087-A34D-EC3F49C7C108}" type="pres">
      <dgm:prSet presAssocID="{AB96B299-25A4-49BC-A958-18FEE429C467}" presName="accentRepeatNode" presStyleLbl="solidAlignAcc1" presStyleIdx="11" presStyleCnt="22"/>
      <dgm:spPr/>
      <dgm:t>
        <a:bodyPr/>
        <a:lstStyle/>
        <a:p>
          <a:endParaRPr lang="it-IT"/>
        </a:p>
      </dgm:t>
    </dgm:pt>
    <dgm:pt modelId="{AD18D384-50E6-493D-AC03-3FC84E903D43}" type="pres">
      <dgm:prSet presAssocID="{E6C279F4-2D71-43E3-8588-029530DFFB5F}" presName="text7" presStyleCnt="0"/>
      <dgm:spPr/>
      <dgm:t>
        <a:bodyPr/>
        <a:lstStyle/>
        <a:p>
          <a:endParaRPr lang="it-IT"/>
        </a:p>
      </dgm:t>
    </dgm:pt>
    <dgm:pt modelId="{8411EA53-BAC8-4FA6-9D08-2578B70078FD}" type="pres">
      <dgm:prSet presAssocID="{E6C279F4-2D71-43E3-8588-029530DFFB5F}" presName="textRepeatNode" presStyleLbl="align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06F578-BE5C-49C5-BE4A-AFD08757929D}" type="pres">
      <dgm:prSet presAssocID="{E6C279F4-2D71-43E3-8588-029530DFFB5F}" presName="textaccent7" presStyleCnt="0"/>
      <dgm:spPr/>
      <dgm:t>
        <a:bodyPr/>
        <a:lstStyle/>
        <a:p>
          <a:endParaRPr lang="it-IT"/>
        </a:p>
      </dgm:t>
    </dgm:pt>
    <dgm:pt modelId="{85792E3F-96A1-46A6-91B6-65B2153ECD4F}" type="pres">
      <dgm:prSet presAssocID="{E6C279F4-2D71-43E3-8588-029530DFFB5F}" presName="accentRepeatNode" presStyleLbl="solidAlignAcc1" presStyleIdx="12" presStyleCnt="22"/>
      <dgm:spPr/>
      <dgm:t>
        <a:bodyPr/>
        <a:lstStyle/>
        <a:p>
          <a:endParaRPr lang="it-IT"/>
        </a:p>
      </dgm:t>
    </dgm:pt>
    <dgm:pt modelId="{52A64682-F595-4EAB-9BAA-CFB893B78DEE}" type="pres">
      <dgm:prSet presAssocID="{AEDE8D8A-759B-4685-BB59-8F755CAF5DDE}" presName="image7" presStyleCnt="0"/>
      <dgm:spPr/>
      <dgm:t>
        <a:bodyPr/>
        <a:lstStyle/>
        <a:p>
          <a:endParaRPr lang="it-IT"/>
        </a:p>
      </dgm:t>
    </dgm:pt>
    <dgm:pt modelId="{684B0622-89FE-4895-AF78-EFA045E1B4F7}" type="pres">
      <dgm:prSet presAssocID="{AEDE8D8A-759B-4685-BB59-8F755CAF5DDE}" presName="imageRepeatNode" presStyleLbl="alignAcc1" presStyleIdx="6" presStyleCnt="11"/>
      <dgm:spPr/>
      <dgm:t>
        <a:bodyPr/>
        <a:lstStyle/>
        <a:p>
          <a:endParaRPr lang="it-IT"/>
        </a:p>
      </dgm:t>
    </dgm:pt>
    <dgm:pt modelId="{F1E1C9E3-FFA3-4E5A-B306-CBA993C4DCC1}" type="pres">
      <dgm:prSet presAssocID="{AEDE8D8A-759B-4685-BB59-8F755CAF5DDE}" presName="imageaccent7" presStyleCnt="0"/>
      <dgm:spPr/>
      <dgm:t>
        <a:bodyPr/>
        <a:lstStyle/>
        <a:p>
          <a:endParaRPr lang="it-IT"/>
        </a:p>
      </dgm:t>
    </dgm:pt>
    <dgm:pt modelId="{BCEB732B-2AF7-4276-B73A-98E619D6BF0D}" type="pres">
      <dgm:prSet presAssocID="{AEDE8D8A-759B-4685-BB59-8F755CAF5DDE}" presName="accentRepeatNode" presStyleLbl="solidAlignAcc1" presStyleIdx="13" presStyleCnt="22"/>
      <dgm:spPr/>
      <dgm:t>
        <a:bodyPr/>
        <a:lstStyle/>
        <a:p>
          <a:endParaRPr lang="it-IT"/>
        </a:p>
      </dgm:t>
    </dgm:pt>
    <dgm:pt modelId="{219EA431-6F56-4E37-85AB-8B7323E47E6E}" type="pres">
      <dgm:prSet presAssocID="{24B4F15D-4865-4B83-AE28-EED96F76C231}" presName="text8" presStyleCnt="0"/>
      <dgm:spPr/>
      <dgm:t>
        <a:bodyPr/>
        <a:lstStyle/>
        <a:p>
          <a:endParaRPr lang="it-IT"/>
        </a:p>
      </dgm:t>
    </dgm:pt>
    <dgm:pt modelId="{AA4EA00D-CE0F-44DB-84CD-B499FDE16192}" type="pres">
      <dgm:prSet presAssocID="{24B4F15D-4865-4B83-AE28-EED96F76C231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70332A-2F6A-40DC-B788-6BD6B02ED8C5}" type="pres">
      <dgm:prSet presAssocID="{24B4F15D-4865-4B83-AE28-EED96F76C231}" presName="textaccent8" presStyleCnt="0"/>
      <dgm:spPr/>
      <dgm:t>
        <a:bodyPr/>
        <a:lstStyle/>
        <a:p>
          <a:endParaRPr lang="it-IT"/>
        </a:p>
      </dgm:t>
    </dgm:pt>
    <dgm:pt modelId="{A7BDC6C4-204C-45F5-BBF0-3CFF57768353}" type="pres">
      <dgm:prSet presAssocID="{24B4F15D-4865-4B83-AE28-EED96F76C231}" presName="accentRepeatNode" presStyleLbl="solidAlignAcc1" presStyleIdx="14" presStyleCnt="22"/>
      <dgm:spPr/>
      <dgm:t>
        <a:bodyPr/>
        <a:lstStyle/>
        <a:p>
          <a:endParaRPr lang="it-IT"/>
        </a:p>
      </dgm:t>
    </dgm:pt>
    <dgm:pt modelId="{61AD2E7F-D3DA-4137-B594-D7972D4E678F}" type="pres">
      <dgm:prSet presAssocID="{99E8F423-1CA5-4E20-8D68-63BD7880EA40}" presName="image8" presStyleCnt="0"/>
      <dgm:spPr/>
      <dgm:t>
        <a:bodyPr/>
        <a:lstStyle/>
        <a:p>
          <a:endParaRPr lang="it-IT"/>
        </a:p>
      </dgm:t>
    </dgm:pt>
    <dgm:pt modelId="{54204192-441C-4053-AD5B-3285BE07FB21}" type="pres">
      <dgm:prSet presAssocID="{99E8F423-1CA5-4E20-8D68-63BD7880EA40}" presName="imageRepeatNode" presStyleLbl="alignAcc1" presStyleIdx="7" presStyleCnt="11"/>
      <dgm:spPr/>
      <dgm:t>
        <a:bodyPr/>
        <a:lstStyle/>
        <a:p>
          <a:endParaRPr lang="it-IT"/>
        </a:p>
      </dgm:t>
    </dgm:pt>
    <dgm:pt modelId="{3B7D048E-7A85-4E1E-80EE-AB0AAE1C5D0C}" type="pres">
      <dgm:prSet presAssocID="{99E8F423-1CA5-4E20-8D68-63BD7880EA40}" presName="imageaccent8" presStyleCnt="0"/>
      <dgm:spPr/>
      <dgm:t>
        <a:bodyPr/>
        <a:lstStyle/>
        <a:p>
          <a:endParaRPr lang="it-IT"/>
        </a:p>
      </dgm:t>
    </dgm:pt>
    <dgm:pt modelId="{EE185D90-A86C-4BEB-981A-BC1A15639C20}" type="pres">
      <dgm:prSet presAssocID="{99E8F423-1CA5-4E20-8D68-63BD7880EA40}" presName="accentRepeatNode" presStyleLbl="solidAlignAcc1" presStyleIdx="15" presStyleCnt="22"/>
      <dgm:spPr/>
      <dgm:t>
        <a:bodyPr/>
        <a:lstStyle/>
        <a:p>
          <a:endParaRPr lang="it-IT"/>
        </a:p>
      </dgm:t>
    </dgm:pt>
    <dgm:pt modelId="{09CC6E68-8C1B-4A38-81D0-FB7C6F5B3B41}" type="pres">
      <dgm:prSet presAssocID="{CA0C0205-AB6C-4B0D-972A-F9FF2DA64654}" presName="text9" presStyleCnt="0"/>
      <dgm:spPr/>
      <dgm:t>
        <a:bodyPr/>
        <a:lstStyle/>
        <a:p>
          <a:endParaRPr lang="it-IT"/>
        </a:p>
      </dgm:t>
    </dgm:pt>
    <dgm:pt modelId="{873E07B6-1844-48F9-B610-277629F5A334}" type="pres">
      <dgm:prSet presAssocID="{CA0C0205-AB6C-4B0D-972A-F9FF2DA64654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1C908A-AD0E-4E7C-984B-C6A3BAA383AA}" type="pres">
      <dgm:prSet presAssocID="{CA0C0205-AB6C-4B0D-972A-F9FF2DA64654}" presName="textaccent9" presStyleCnt="0"/>
      <dgm:spPr/>
      <dgm:t>
        <a:bodyPr/>
        <a:lstStyle/>
        <a:p>
          <a:endParaRPr lang="it-IT"/>
        </a:p>
      </dgm:t>
    </dgm:pt>
    <dgm:pt modelId="{7AE25245-93E7-4E7B-BC9E-378A178C3A9E}" type="pres">
      <dgm:prSet presAssocID="{CA0C0205-AB6C-4B0D-972A-F9FF2DA64654}" presName="accentRepeatNode" presStyleLbl="solidAlignAcc1" presStyleIdx="16" presStyleCnt="22"/>
      <dgm:spPr/>
      <dgm:t>
        <a:bodyPr/>
        <a:lstStyle/>
        <a:p>
          <a:endParaRPr lang="it-IT"/>
        </a:p>
      </dgm:t>
    </dgm:pt>
    <dgm:pt modelId="{10B1E693-2749-417E-B743-EF72E1AA9253}" type="pres">
      <dgm:prSet presAssocID="{D2202A72-250C-4A2D-9419-80870FC17FDF}" presName="image9" presStyleCnt="0"/>
      <dgm:spPr/>
      <dgm:t>
        <a:bodyPr/>
        <a:lstStyle/>
        <a:p>
          <a:endParaRPr lang="it-IT"/>
        </a:p>
      </dgm:t>
    </dgm:pt>
    <dgm:pt modelId="{0D439AEE-D4D9-4165-9B05-0599D575B38F}" type="pres">
      <dgm:prSet presAssocID="{D2202A72-250C-4A2D-9419-80870FC17FDF}" presName="imageRepeatNode" presStyleLbl="alignAcc1" presStyleIdx="8" presStyleCnt="11"/>
      <dgm:spPr/>
      <dgm:t>
        <a:bodyPr/>
        <a:lstStyle/>
        <a:p>
          <a:endParaRPr lang="it-IT"/>
        </a:p>
      </dgm:t>
    </dgm:pt>
    <dgm:pt modelId="{FD7315A4-FF3C-421F-919A-FBA8E41B3C1B}" type="pres">
      <dgm:prSet presAssocID="{D2202A72-250C-4A2D-9419-80870FC17FDF}" presName="imageaccent9" presStyleCnt="0"/>
      <dgm:spPr/>
      <dgm:t>
        <a:bodyPr/>
        <a:lstStyle/>
        <a:p>
          <a:endParaRPr lang="it-IT"/>
        </a:p>
      </dgm:t>
    </dgm:pt>
    <dgm:pt modelId="{0A95D023-9317-41BF-A8E8-4DEE981AA164}" type="pres">
      <dgm:prSet presAssocID="{D2202A72-250C-4A2D-9419-80870FC17FDF}" presName="accentRepeatNode" presStyleLbl="solidAlignAcc1" presStyleIdx="17" presStyleCnt="22"/>
      <dgm:spPr/>
      <dgm:t>
        <a:bodyPr/>
        <a:lstStyle/>
        <a:p>
          <a:endParaRPr lang="it-IT"/>
        </a:p>
      </dgm:t>
    </dgm:pt>
    <dgm:pt modelId="{A1DE079D-C991-4591-889F-6D4F8911C6DC}" type="pres">
      <dgm:prSet presAssocID="{D5A6EBAF-16C1-4F21-B8C4-DB8AA71CB2AB}" presName="text10" presStyleCnt="0"/>
      <dgm:spPr/>
      <dgm:t>
        <a:bodyPr/>
        <a:lstStyle/>
        <a:p>
          <a:endParaRPr lang="it-IT"/>
        </a:p>
      </dgm:t>
    </dgm:pt>
    <dgm:pt modelId="{8C44BB81-67B9-420E-AA82-7E635B27FDEE}" type="pres">
      <dgm:prSet presAssocID="{D5A6EBAF-16C1-4F21-B8C4-DB8AA71CB2AB}" presName="textRepeatNode" presStyleLbl="align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22C308-1EA7-45BE-BDBC-BAA8F64562F0}" type="pres">
      <dgm:prSet presAssocID="{D5A6EBAF-16C1-4F21-B8C4-DB8AA71CB2AB}" presName="textaccent10" presStyleCnt="0"/>
      <dgm:spPr/>
      <dgm:t>
        <a:bodyPr/>
        <a:lstStyle/>
        <a:p>
          <a:endParaRPr lang="it-IT"/>
        </a:p>
      </dgm:t>
    </dgm:pt>
    <dgm:pt modelId="{2EF142B8-71DE-46B6-A743-102B0DC6FA81}" type="pres">
      <dgm:prSet presAssocID="{D5A6EBAF-16C1-4F21-B8C4-DB8AA71CB2AB}" presName="accentRepeatNode" presStyleLbl="solidAlignAcc1" presStyleIdx="18" presStyleCnt="22"/>
      <dgm:spPr/>
      <dgm:t>
        <a:bodyPr/>
        <a:lstStyle/>
        <a:p>
          <a:endParaRPr lang="it-IT"/>
        </a:p>
      </dgm:t>
    </dgm:pt>
    <dgm:pt modelId="{FE55182E-A1D1-44FF-B09C-A3355531EB09}" type="pres">
      <dgm:prSet presAssocID="{C5F190B3-0794-4890-90F1-3F65557F4CAB}" presName="image10" presStyleCnt="0"/>
      <dgm:spPr/>
      <dgm:t>
        <a:bodyPr/>
        <a:lstStyle/>
        <a:p>
          <a:endParaRPr lang="it-IT"/>
        </a:p>
      </dgm:t>
    </dgm:pt>
    <dgm:pt modelId="{5A3BE2D0-6734-47A7-B231-608EDDC0A417}" type="pres">
      <dgm:prSet presAssocID="{C5F190B3-0794-4890-90F1-3F65557F4CAB}" presName="imageRepeatNode" presStyleLbl="alignAcc1" presStyleIdx="9" presStyleCnt="11"/>
      <dgm:spPr/>
      <dgm:t>
        <a:bodyPr/>
        <a:lstStyle/>
        <a:p>
          <a:endParaRPr lang="it-IT"/>
        </a:p>
      </dgm:t>
    </dgm:pt>
    <dgm:pt modelId="{6228D4F5-54F8-4A27-9ECF-2B892CEABDF1}" type="pres">
      <dgm:prSet presAssocID="{C5F190B3-0794-4890-90F1-3F65557F4CAB}" presName="imageaccent10" presStyleCnt="0"/>
      <dgm:spPr/>
      <dgm:t>
        <a:bodyPr/>
        <a:lstStyle/>
        <a:p>
          <a:endParaRPr lang="it-IT"/>
        </a:p>
      </dgm:t>
    </dgm:pt>
    <dgm:pt modelId="{99E1239D-60A6-406E-94FD-2B8AFEB29BF9}" type="pres">
      <dgm:prSet presAssocID="{C5F190B3-0794-4890-90F1-3F65557F4CAB}" presName="accentRepeatNode" presStyleLbl="solidAlignAcc1" presStyleIdx="19" presStyleCnt="22"/>
      <dgm:spPr/>
      <dgm:t>
        <a:bodyPr/>
        <a:lstStyle/>
        <a:p>
          <a:endParaRPr lang="it-IT"/>
        </a:p>
      </dgm:t>
    </dgm:pt>
    <dgm:pt modelId="{9E6C466A-9AF0-4B1B-9DC9-2F1BD88D985B}" type="pres">
      <dgm:prSet presAssocID="{435CD3AD-7171-47F3-BD78-4BA9E1F02221}" presName="text11" presStyleCnt="0"/>
      <dgm:spPr/>
      <dgm:t>
        <a:bodyPr/>
        <a:lstStyle/>
        <a:p>
          <a:endParaRPr lang="it-IT"/>
        </a:p>
      </dgm:t>
    </dgm:pt>
    <dgm:pt modelId="{A65A2D4F-82E0-47CE-8FF8-D7A8F6D61DF4}" type="pres">
      <dgm:prSet presAssocID="{435CD3AD-7171-47F3-BD78-4BA9E1F02221}" presName="textRepeatNode" presStyleLbl="align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ADD987-8C19-4FEA-A14C-2B17E8E038C8}" type="pres">
      <dgm:prSet presAssocID="{435CD3AD-7171-47F3-BD78-4BA9E1F02221}" presName="textaccent11" presStyleCnt="0"/>
      <dgm:spPr/>
      <dgm:t>
        <a:bodyPr/>
        <a:lstStyle/>
        <a:p>
          <a:endParaRPr lang="it-IT"/>
        </a:p>
      </dgm:t>
    </dgm:pt>
    <dgm:pt modelId="{7523DD50-C88A-4DDA-9E15-146FEDA69073}" type="pres">
      <dgm:prSet presAssocID="{435CD3AD-7171-47F3-BD78-4BA9E1F02221}" presName="accentRepeatNode" presStyleLbl="solidAlignAcc1" presStyleIdx="20" presStyleCnt="22"/>
      <dgm:spPr/>
      <dgm:t>
        <a:bodyPr/>
        <a:lstStyle/>
        <a:p>
          <a:endParaRPr lang="it-IT"/>
        </a:p>
      </dgm:t>
    </dgm:pt>
    <dgm:pt modelId="{A43C89E9-3552-4676-9936-F12E4383F0B8}" type="pres">
      <dgm:prSet presAssocID="{8FDCAF5D-0213-4B30-9DA9-0102DD7F82DB}" presName="image11" presStyleCnt="0"/>
      <dgm:spPr/>
      <dgm:t>
        <a:bodyPr/>
        <a:lstStyle/>
        <a:p>
          <a:endParaRPr lang="it-IT"/>
        </a:p>
      </dgm:t>
    </dgm:pt>
    <dgm:pt modelId="{D2CB51EA-F3A7-45EB-A9AF-07CBFEBC8828}" type="pres">
      <dgm:prSet presAssocID="{8FDCAF5D-0213-4B30-9DA9-0102DD7F82DB}" presName="imageRepeatNode" presStyleLbl="alignAcc1" presStyleIdx="10" presStyleCnt="11"/>
      <dgm:spPr/>
      <dgm:t>
        <a:bodyPr/>
        <a:lstStyle/>
        <a:p>
          <a:endParaRPr lang="it-IT"/>
        </a:p>
      </dgm:t>
    </dgm:pt>
    <dgm:pt modelId="{9D7D6DD0-9199-495C-B3D8-FC560C281F5D}" type="pres">
      <dgm:prSet presAssocID="{8FDCAF5D-0213-4B30-9DA9-0102DD7F82DB}" presName="imageaccent11" presStyleCnt="0"/>
      <dgm:spPr/>
      <dgm:t>
        <a:bodyPr/>
        <a:lstStyle/>
        <a:p>
          <a:endParaRPr lang="it-IT"/>
        </a:p>
      </dgm:t>
    </dgm:pt>
    <dgm:pt modelId="{12422E7C-F256-41E3-B67C-62A032A8E1EA}" type="pres">
      <dgm:prSet presAssocID="{8FDCAF5D-0213-4B30-9DA9-0102DD7F82DB}" presName="accentRepeatNode" presStyleLbl="solidAlignAcc1" presStyleIdx="21" presStyleCnt="22"/>
      <dgm:spPr/>
      <dgm:t>
        <a:bodyPr/>
        <a:lstStyle/>
        <a:p>
          <a:endParaRPr lang="it-IT"/>
        </a:p>
      </dgm:t>
    </dgm:pt>
  </dgm:ptLst>
  <dgm:cxnLst>
    <dgm:cxn modelId="{2766BB3A-B457-487D-8CD9-7C05DAEE173C}" type="presOf" srcId="{A530D003-5BA3-4CF8-926C-9EF988DEBBDA}" destId="{9C32E6B7-DCB8-4C36-B5C7-07C4103D036E}" srcOrd="0" destOrd="0" presId="urn:microsoft.com/office/officeart/2008/layout/HexagonCluster"/>
    <dgm:cxn modelId="{C3DD6732-D4E9-4A2D-8A04-6234758F3033}" type="presOf" srcId="{24B4F15D-4865-4B83-AE28-EED96F76C231}" destId="{AA4EA00D-CE0F-44DB-84CD-B499FDE16192}" srcOrd="0" destOrd="0" presId="urn:microsoft.com/office/officeart/2008/layout/HexagonCluster"/>
    <dgm:cxn modelId="{DAB9D118-9A82-4486-BC39-928F12BF4DFA}" type="presOf" srcId="{C300D8DA-9D69-4A8F-AC3A-28E5C0849E72}" destId="{9A262B2D-23A3-4A29-A1A1-CABCA4AF2377}" srcOrd="0" destOrd="0" presId="urn:microsoft.com/office/officeart/2008/layout/HexagonCluster"/>
    <dgm:cxn modelId="{5A721B7A-6D4D-4660-9614-60D79E61E4C8}" srcId="{3F000E9C-9FA2-4447-9BFA-DAFD7FB4C5ED}" destId="{49DB51A3-6E52-4F29-BABA-D6258EE2391B}" srcOrd="0" destOrd="0" parTransId="{05B42CA0-00DA-4D51-B818-79D8E16DCB05}" sibTransId="{5455BD90-D991-46FD-A70D-839DCD9205C7}"/>
    <dgm:cxn modelId="{5FD674FE-695C-49B1-BEE6-C00EA78235AF}" srcId="{3F000E9C-9FA2-4447-9BFA-DAFD7FB4C5ED}" destId="{A08247D9-9F2A-454D-B3E2-39F3CB7B8A69}" srcOrd="2" destOrd="0" parTransId="{9078E142-270B-4550-B486-B56C2CA022D4}" sibTransId="{A530D003-5BA3-4CF8-926C-9EF988DEBBDA}"/>
    <dgm:cxn modelId="{1EB47451-DAAA-4CBF-A68F-388040938EE5}" type="presOf" srcId="{A08247D9-9F2A-454D-B3E2-39F3CB7B8A69}" destId="{0C7AD7B3-23EC-463F-B55C-BD8BFCCBB4F8}" srcOrd="0" destOrd="0" presId="urn:microsoft.com/office/officeart/2008/layout/HexagonCluster"/>
    <dgm:cxn modelId="{FDF59E33-0393-45B2-8B54-684F8D6CED9F}" type="presOf" srcId="{49DB51A3-6E52-4F29-BABA-D6258EE2391B}" destId="{0B234677-1E52-4669-BEBA-67479DB62B8C}" srcOrd="0" destOrd="0" presId="urn:microsoft.com/office/officeart/2008/layout/HexagonCluster"/>
    <dgm:cxn modelId="{22C46101-D6A2-4A4C-8F35-FD8171D269CA}" type="presOf" srcId="{8FDCAF5D-0213-4B30-9DA9-0102DD7F82DB}" destId="{D2CB51EA-F3A7-45EB-A9AF-07CBFEBC8828}" srcOrd="0" destOrd="0" presId="urn:microsoft.com/office/officeart/2008/layout/HexagonCluster"/>
    <dgm:cxn modelId="{C431D6CE-0F0A-4F8C-82DD-DAE311592C48}" srcId="{3F000E9C-9FA2-4447-9BFA-DAFD7FB4C5ED}" destId="{435CD3AD-7171-47F3-BD78-4BA9E1F02221}" srcOrd="10" destOrd="0" parTransId="{95BDE440-4FA4-4AF8-894A-0DB49EF8F5A0}" sibTransId="{8FDCAF5D-0213-4B30-9DA9-0102DD7F82DB}"/>
    <dgm:cxn modelId="{993893FC-D1DB-45E7-BF15-B9B4218F3564}" srcId="{3F000E9C-9FA2-4447-9BFA-DAFD7FB4C5ED}" destId="{FBC6F83E-E280-42AD-A82B-0765104AC5F7}" srcOrd="1" destOrd="0" parTransId="{728CAE4A-3788-41D8-A2A1-EF9EF24BE78D}" sibTransId="{C300D8DA-9D69-4A8F-AC3A-28E5C0849E72}"/>
    <dgm:cxn modelId="{AD3867E2-A166-43D2-801D-EA40B4EEDEDA}" type="presOf" srcId="{A2569071-DC65-42C5-952F-7CFA42FF6225}" destId="{9F790BA4-6109-4AAD-A7DD-109C58D67EB6}" srcOrd="0" destOrd="0" presId="urn:microsoft.com/office/officeart/2008/layout/HexagonCluster"/>
    <dgm:cxn modelId="{F9BD8192-4C86-47E3-BBF3-23CB9FEAF20F}" type="presOf" srcId="{43AEB270-AB22-43E4-BEB7-9D052AC3AC29}" destId="{A4A6DF2F-4FB1-4CDB-B296-81E8B9EF982D}" srcOrd="0" destOrd="0" presId="urn:microsoft.com/office/officeart/2008/layout/HexagonCluster"/>
    <dgm:cxn modelId="{61AF9D0E-22E3-4B08-B819-3CFB92124D2D}" type="presOf" srcId="{99E8F423-1CA5-4E20-8D68-63BD7880EA40}" destId="{54204192-441C-4053-AD5B-3285BE07FB21}" srcOrd="0" destOrd="0" presId="urn:microsoft.com/office/officeart/2008/layout/HexagonCluster"/>
    <dgm:cxn modelId="{888B958A-BFB4-4A04-A87C-7E4A7CFF848B}" type="presOf" srcId="{8FDF77A2-C93F-40E0-8C5C-011F5EF3720C}" destId="{576537D4-DF06-4A81-B146-991A63EAAFC6}" srcOrd="0" destOrd="0" presId="urn:microsoft.com/office/officeart/2008/layout/HexagonCluster"/>
    <dgm:cxn modelId="{013D1733-003B-44AF-9375-094320CB856C}" type="presOf" srcId="{D5A6EBAF-16C1-4F21-B8C4-DB8AA71CB2AB}" destId="{8C44BB81-67B9-420E-AA82-7E635B27FDEE}" srcOrd="0" destOrd="0" presId="urn:microsoft.com/office/officeart/2008/layout/HexagonCluster"/>
    <dgm:cxn modelId="{6247A849-3944-488B-A837-FBC353CFF532}" type="presOf" srcId="{03720090-9CA1-4AE9-935B-6475B36C75DF}" destId="{A1886611-BBB7-489F-A0A8-0953355A4005}" srcOrd="0" destOrd="0" presId="urn:microsoft.com/office/officeart/2008/layout/HexagonCluster"/>
    <dgm:cxn modelId="{6B30941D-3C80-47C9-A206-112E8037F218}" srcId="{3F000E9C-9FA2-4447-9BFA-DAFD7FB4C5ED}" destId="{24B4F15D-4865-4B83-AE28-EED96F76C231}" srcOrd="7" destOrd="0" parTransId="{3396864E-5D93-426F-985C-06824539B811}" sibTransId="{99E8F423-1CA5-4E20-8D68-63BD7880EA40}"/>
    <dgm:cxn modelId="{E5A7BF08-1FA5-4F23-9A71-C858B8BDDC7C}" srcId="{3F000E9C-9FA2-4447-9BFA-DAFD7FB4C5ED}" destId="{43AEB270-AB22-43E4-BEB7-9D052AC3AC29}" srcOrd="3" destOrd="0" parTransId="{11689B53-CAC8-47C5-BE14-57BCC20679E1}" sibTransId="{03720090-9CA1-4AE9-935B-6475B36C75DF}"/>
    <dgm:cxn modelId="{50D4694F-F6CD-4A75-94E4-1A7F2D7E057C}" srcId="{3F000E9C-9FA2-4447-9BFA-DAFD7FB4C5ED}" destId="{A2569071-DC65-42C5-952F-7CFA42FF6225}" srcOrd="4" destOrd="0" parTransId="{F78A2A17-32F2-4BC9-BE27-14F681FAD6A6}" sibTransId="{707DB936-2279-4682-A420-670686003E7E}"/>
    <dgm:cxn modelId="{3342ACBD-0324-4A54-83B7-3732442D7CD8}" type="presOf" srcId="{CA0C0205-AB6C-4B0D-972A-F9FF2DA64654}" destId="{873E07B6-1844-48F9-B610-277629F5A334}" srcOrd="0" destOrd="0" presId="urn:microsoft.com/office/officeart/2008/layout/HexagonCluster"/>
    <dgm:cxn modelId="{E4DA0B08-8F1F-49D7-BB28-5EBC96266766}" srcId="{3F000E9C-9FA2-4447-9BFA-DAFD7FB4C5ED}" destId="{CA0C0205-AB6C-4B0D-972A-F9FF2DA64654}" srcOrd="8" destOrd="0" parTransId="{DF88145C-D2E3-4D2C-AA13-D771C3E666CD}" sibTransId="{D2202A72-250C-4A2D-9419-80870FC17FDF}"/>
    <dgm:cxn modelId="{D6BD5EB4-51D5-4F00-B357-C02EC9703B0F}" srcId="{3F000E9C-9FA2-4447-9BFA-DAFD7FB4C5ED}" destId="{D5A6EBAF-16C1-4F21-B8C4-DB8AA71CB2AB}" srcOrd="9" destOrd="0" parTransId="{D20EBE3C-9BFB-499F-8D91-AB5220602736}" sibTransId="{C5F190B3-0794-4890-90F1-3F65557F4CAB}"/>
    <dgm:cxn modelId="{9CD2A19A-1A85-44DD-879D-3E88AF99B7FC}" srcId="{3F000E9C-9FA2-4447-9BFA-DAFD7FB4C5ED}" destId="{8FDF77A2-C93F-40E0-8C5C-011F5EF3720C}" srcOrd="5" destOrd="0" parTransId="{EAC4924F-00E3-4E68-B772-86776464E95B}" sibTransId="{AB96B299-25A4-49BC-A958-18FEE429C467}"/>
    <dgm:cxn modelId="{B2D965A1-141D-4DAE-81D8-0114BD1E5786}" type="presOf" srcId="{3F000E9C-9FA2-4447-9BFA-DAFD7FB4C5ED}" destId="{7D2EA9CF-CD37-4FFC-9587-87CFE2058143}" srcOrd="0" destOrd="0" presId="urn:microsoft.com/office/officeart/2008/layout/HexagonCluster"/>
    <dgm:cxn modelId="{B5FD33B5-CE27-4EE1-81D9-B5AAF7D1C45C}" type="presOf" srcId="{E6C279F4-2D71-43E3-8588-029530DFFB5F}" destId="{8411EA53-BAC8-4FA6-9D08-2578B70078FD}" srcOrd="0" destOrd="0" presId="urn:microsoft.com/office/officeart/2008/layout/HexagonCluster"/>
    <dgm:cxn modelId="{52251399-24F5-4A14-971B-8E120F9C4EC9}" type="presOf" srcId="{5455BD90-D991-46FD-A70D-839DCD9205C7}" destId="{0E6997C7-B3F4-4547-AF26-7C94878315A4}" srcOrd="0" destOrd="0" presId="urn:microsoft.com/office/officeart/2008/layout/HexagonCluster"/>
    <dgm:cxn modelId="{B389C7FB-B781-4D2B-8079-EBCBCA0EABBB}" srcId="{3F000E9C-9FA2-4447-9BFA-DAFD7FB4C5ED}" destId="{E6C279F4-2D71-43E3-8588-029530DFFB5F}" srcOrd="6" destOrd="0" parTransId="{3EF0DAAB-B93C-4B18-93EE-A5283765A474}" sibTransId="{AEDE8D8A-759B-4685-BB59-8F755CAF5DDE}"/>
    <dgm:cxn modelId="{EEE6C156-5E5C-4951-8134-451CC2AB46B8}" type="presOf" srcId="{435CD3AD-7171-47F3-BD78-4BA9E1F02221}" destId="{A65A2D4F-82E0-47CE-8FF8-D7A8F6D61DF4}" srcOrd="0" destOrd="0" presId="urn:microsoft.com/office/officeart/2008/layout/HexagonCluster"/>
    <dgm:cxn modelId="{9A961B8A-3ABE-42F6-BDB6-861E6FDCA496}" type="presOf" srcId="{C5F190B3-0794-4890-90F1-3F65557F4CAB}" destId="{5A3BE2D0-6734-47A7-B231-608EDDC0A417}" srcOrd="0" destOrd="0" presId="urn:microsoft.com/office/officeart/2008/layout/HexagonCluster"/>
    <dgm:cxn modelId="{6EE7C619-CAFC-4355-9E8A-E72EAD6515EB}" type="presOf" srcId="{FBC6F83E-E280-42AD-A82B-0765104AC5F7}" destId="{CCEAC45A-C59D-48B5-B135-071CDCEF0CA5}" srcOrd="0" destOrd="0" presId="urn:microsoft.com/office/officeart/2008/layout/HexagonCluster"/>
    <dgm:cxn modelId="{7DF9980F-018E-49E1-B786-C610E0F1F03F}" type="presOf" srcId="{D2202A72-250C-4A2D-9419-80870FC17FDF}" destId="{0D439AEE-D4D9-4165-9B05-0599D575B38F}" srcOrd="0" destOrd="0" presId="urn:microsoft.com/office/officeart/2008/layout/HexagonCluster"/>
    <dgm:cxn modelId="{34AD692F-EDD3-42F1-B467-6DB7EEB30EA8}" type="presOf" srcId="{707DB936-2279-4682-A420-670686003E7E}" destId="{EDCA1654-A290-4066-B2F9-085752BB4643}" srcOrd="0" destOrd="0" presId="urn:microsoft.com/office/officeart/2008/layout/HexagonCluster"/>
    <dgm:cxn modelId="{B2BCC58F-9AF6-4961-A303-749BFF9D3F0B}" type="presOf" srcId="{AEDE8D8A-759B-4685-BB59-8F755CAF5DDE}" destId="{684B0622-89FE-4895-AF78-EFA045E1B4F7}" srcOrd="0" destOrd="0" presId="urn:microsoft.com/office/officeart/2008/layout/HexagonCluster"/>
    <dgm:cxn modelId="{B26D5D32-E2FC-4F7C-BB0D-4F7E5CBF10B1}" type="presOf" srcId="{AB96B299-25A4-49BC-A958-18FEE429C467}" destId="{B6532B94-6BCA-467B-95C7-3A87C640A210}" srcOrd="0" destOrd="0" presId="urn:microsoft.com/office/officeart/2008/layout/HexagonCluster"/>
    <dgm:cxn modelId="{819189C3-A001-4DB4-A60B-24B14409CD6E}" type="presParOf" srcId="{7D2EA9CF-CD37-4FFC-9587-87CFE2058143}" destId="{CB71FCE7-16AF-4D59-889E-66CDB276D52E}" srcOrd="0" destOrd="0" presId="urn:microsoft.com/office/officeart/2008/layout/HexagonCluster"/>
    <dgm:cxn modelId="{4DF5F142-A610-4370-8EBE-9D29B786A02F}" type="presParOf" srcId="{CB71FCE7-16AF-4D59-889E-66CDB276D52E}" destId="{0B234677-1E52-4669-BEBA-67479DB62B8C}" srcOrd="0" destOrd="0" presId="urn:microsoft.com/office/officeart/2008/layout/HexagonCluster"/>
    <dgm:cxn modelId="{EECEA889-2305-4E93-B39A-A8A8D2700DB1}" type="presParOf" srcId="{7D2EA9CF-CD37-4FFC-9587-87CFE2058143}" destId="{C2CF184A-E43D-4CEB-9DDD-CDBCE46912AD}" srcOrd="1" destOrd="0" presId="urn:microsoft.com/office/officeart/2008/layout/HexagonCluster"/>
    <dgm:cxn modelId="{D1A23D72-0F79-47F8-8C8B-24460F4774EE}" type="presParOf" srcId="{C2CF184A-E43D-4CEB-9DDD-CDBCE46912AD}" destId="{E83390ED-2465-4510-8E44-503DAF7FC1E2}" srcOrd="0" destOrd="0" presId="urn:microsoft.com/office/officeart/2008/layout/HexagonCluster"/>
    <dgm:cxn modelId="{FB88F579-85FE-48D7-A6FB-33C505001710}" type="presParOf" srcId="{7D2EA9CF-CD37-4FFC-9587-87CFE2058143}" destId="{FCE515F2-6891-4051-89E8-16C4CDEBA1D4}" srcOrd="2" destOrd="0" presId="urn:microsoft.com/office/officeart/2008/layout/HexagonCluster"/>
    <dgm:cxn modelId="{4E4A6F13-8E64-4675-8317-4CD5DA8F74E6}" type="presParOf" srcId="{FCE515F2-6891-4051-89E8-16C4CDEBA1D4}" destId="{0E6997C7-B3F4-4547-AF26-7C94878315A4}" srcOrd="0" destOrd="0" presId="urn:microsoft.com/office/officeart/2008/layout/HexagonCluster"/>
    <dgm:cxn modelId="{75EA614E-B4B7-446A-A7FC-D9DE8D08C5E8}" type="presParOf" srcId="{7D2EA9CF-CD37-4FFC-9587-87CFE2058143}" destId="{A2EF1EC9-B243-4A3E-AC8C-DCD2075C7171}" srcOrd="3" destOrd="0" presId="urn:microsoft.com/office/officeart/2008/layout/HexagonCluster"/>
    <dgm:cxn modelId="{D288EABB-9474-4668-8A12-4D48B77E54EE}" type="presParOf" srcId="{A2EF1EC9-B243-4A3E-AC8C-DCD2075C7171}" destId="{50EEDE4F-048F-4163-9437-6A4A9E186AD0}" srcOrd="0" destOrd="0" presId="urn:microsoft.com/office/officeart/2008/layout/HexagonCluster"/>
    <dgm:cxn modelId="{F78C690A-3AD6-4097-8AB2-CD382765B98B}" type="presParOf" srcId="{7D2EA9CF-CD37-4FFC-9587-87CFE2058143}" destId="{538786B7-D8D0-4BD0-8283-9DF25E961EA7}" srcOrd="4" destOrd="0" presId="urn:microsoft.com/office/officeart/2008/layout/HexagonCluster"/>
    <dgm:cxn modelId="{F09A68F1-FEA0-4B5E-9F2E-AB591E694FB1}" type="presParOf" srcId="{538786B7-D8D0-4BD0-8283-9DF25E961EA7}" destId="{CCEAC45A-C59D-48B5-B135-071CDCEF0CA5}" srcOrd="0" destOrd="0" presId="urn:microsoft.com/office/officeart/2008/layout/HexagonCluster"/>
    <dgm:cxn modelId="{58AF6073-A4E7-4952-9FC9-C17C5B6C6A91}" type="presParOf" srcId="{7D2EA9CF-CD37-4FFC-9587-87CFE2058143}" destId="{BF9ED02A-5F43-41B1-8A68-DDD959B8117C}" srcOrd="5" destOrd="0" presId="urn:microsoft.com/office/officeart/2008/layout/HexagonCluster"/>
    <dgm:cxn modelId="{1027CF22-4DE0-4058-934A-6C1FAE6C770E}" type="presParOf" srcId="{BF9ED02A-5F43-41B1-8A68-DDD959B8117C}" destId="{0630E439-6113-4E8C-AE1F-C9FF3A833DC7}" srcOrd="0" destOrd="0" presId="urn:microsoft.com/office/officeart/2008/layout/HexagonCluster"/>
    <dgm:cxn modelId="{1D1B2172-B1BC-4B9A-8E8B-5A3E0A510FE6}" type="presParOf" srcId="{7D2EA9CF-CD37-4FFC-9587-87CFE2058143}" destId="{FB0D8C40-79C8-42FB-9ED7-D31D404D140A}" srcOrd="6" destOrd="0" presId="urn:microsoft.com/office/officeart/2008/layout/HexagonCluster"/>
    <dgm:cxn modelId="{E35C3F4F-6B53-4537-B146-E26AFB33AE1A}" type="presParOf" srcId="{FB0D8C40-79C8-42FB-9ED7-D31D404D140A}" destId="{9A262B2D-23A3-4A29-A1A1-CABCA4AF2377}" srcOrd="0" destOrd="0" presId="urn:microsoft.com/office/officeart/2008/layout/HexagonCluster"/>
    <dgm:cxn modelId="{EFBC0A0B-B425-4B43-A670-2CDA57E71E46}" type="presParOf" srcId="{7D2EA9CF-CD37-4FFC-9587-87CFE2058143}" destId="{64877E67-230F-4A7D-A229-0CCE28E84D84}" srcOrd="7" destOrd="0" presId="urn:microsoft.com/office/officeart/2008/layout/HexagonCluster"/>
    <dgm:cxn modelId="{C2F2AC4F-B027-4C77-B464-116A12D47AFA}" type="presParOf" srcId="{64877E67-230F-4A7D-A229-0CCE28E84D84}" destId="{86E5A9FD-4E22-431E-B5D4-056B7573278A}" srcOrd="0" destOrd="0" presId="urn:microsoft.com/office/officeart/2008/layout/HexagonCluster"/>
    <dgm:cxn modelId="{D4195662-9944-4818-BE7D-BC3B6BEBAAF3}" type="presParOf" srcId="{7D2EA9CF-CD37-4FFC-9587-87CFE2058143}" destId="{33C1C6DA-9E85-4717-8886-7235590E6302}" srcOrd="8" destOrd="0" presId="urn:microsoft.com/office/officeart/2008/layout/HexagonCluster"/>
    <dgm:cxn modelId="{698813C5-784F-401E-89B9-DE2D96D79260}" type="presParOf" srcId="{33C1C6DA-9E85-4717-8886-7235590E6302}" destId="{0C7AD7B3-23EC-463F-B55C-BD8BFCCBB4F8}" srcOrd="0" destOrd="0" presId="urn:microsoft.com/office/officeart/2008/layout/HexagonCluster"/>
    <dgm:cxn modelId="{6272B9FD-0633-4F32-8C7A-9FCAB3DBC494}" type="presParOf" srcId="{7D2EA9CF-CD37-4FFC-9587-87CFE2058143}" destId="{72F02233-B56A-454D-B7AE-862687D66275}" srcOrd="9" destOrd="0" presId="urn:microsoft.com/office/officeart/2008/layout/HexagonCluster"/>
    <dgm:cxn modelId="{E63B4381-7AA9-441C-994C-8DA772F43059}" type="presParOf" srcId="{72F02233-B56A-454D-B7AE-862687D66275}" destId="{CA30D907-28AD-4ABE-B771-F45A63ABFC53}" srcOrd="0" destOrd="0" presId="urn:microsoft.com/office/officeart/2008/layout/HexagonCluster"/>
    <dgm:cxn modelId="{E61F32C7-46D0-4C32-8124-46DC3F046A14}" type="presParOf" srcId="{7D2EA9CF-CD37-4FFC-9587-87CFE2058143}" destId="{9D1CA6A8-DCC5-46CE-A320-96CD2F5E1F92}" srcOrd="10" destOrd="0" presId="urn:microsoft.com/office/officeart/2008/layout/HexagonCluster"/>
    <dgm:cxn modelId="{ABAFA83B-63C3-43CF-A0BA-96F55A3D6F70}" type="presParOf" srcId="{9D1CA6A8-DCC5-46CE-A320-96CD2F5E1F92}" destId="{9C32E6B7-DCB8-4C36-B5C7-07C4103D036E}" srcOrd="0" destOrd="0" presId="urn:microsoft.com/office/officeart/2008/layout/HexagonCluster"/>
    <dgm:cxn modelId="{97207FB3-6E87-4E9A-9951-2E3AC15D8FCF}" type="presParOf" srcId="{7D2EA9CF-CD37-4FFC-9587-87CFE2058143}" destId="{63112C26-E050-41CA-B3BA-9B1599BEEF5B}" srcOrd="11" destOrd="0" presId="urn:microsoft.com/office/officeart/2008/layout/HexagonCluster"/>
    <dgm:cxn modelId="{35BA34D4-43E1-4307-9481-A23214283558}" type="presParOf" srcId="{63112C26-E050-41CA-B3BA-9B1599BEEF5B}" destId="{763B67E2-9B96-449A-8B32-EA348815335A}" srcOrd="0" destOrd="0" presId="urn:microsoft.com/office/officeart/2008/layout/HexagonCluster"/>
    <dgm:cxn modelId="{3F61533A-2E0B-44D8-9D69-D590CBA62F40}" type="presParOf" srcId="{7D2EA9CF-CD37-4FFC-9587-87CFE2058143}" destId="{9A159A08-DA51-472B-833E-6DF0DF248D46}" srcOrd="12" destOrd="0" presId="urn:microsoft.com/office/officeart/2008/layout/HexagonCluster"/>
    <dgm:cxn modelId="{8C8EF163-7EFB-4631-BC5D-9D9BE4725EA1}" type="presParOf" srcId="{9A159A08-DA51-472B-833E-6DF0DF248D46}" destId="{A4A6DF2F-4FB1-4CDB-B296-81E8B9EF982D}" srcOrd="0" destOrd="0" presId="urn:microsoft.com/office/officeart/2008/layout/HexagonCluster"/>
    <dgm:cxn modelId="{D933F36B-FFC5-4A1D-B977-A59559EF66A8}" type="presParOf" srcId="{7D2EA9CF-CD37-4FFC-9587-87CFE2058143}" destId="{84AED445-6E81-485A-995E-5A41A3E1AE14}" srcOrd="13" destOrd="0" presId="urn:microsoft.com/office/officeart/2008/layout/HexagonCluster"/>
    <dgm:cxn modelId="{252F0C35-5D7F-425C-BA75-4FAA6CE4C137}" type="presParOf" srcId="{84AED445-6E81-485A-995E-5A41A3E1AE14}" destId="{D0182BD9-C7EA-4D62-B3FF-73AEFBA54889}" srcOrd="0" destOrd="0" presId="urn:microsoft.com/office/officeart/2008/layout/HexagonCluster"/>
    <dgm:cxn modelId="{035D7A09-7E51-40D5-B291-E0DE5DFDB484}" type="presParOf" srcId="{7D2EA9CF-CD37-4FFC-9587-87CFE2058143}" destId="{6E3CC5AB-C45D-4BB7-8BE9-D7113047B87B}" srcOrd="14" destOrd="0" presId="urn:microsoft.com/office/officeart/2008/layout/HexagonCluster"/>
    <dgm:cxn modelId="{8AA2C0E9-DE07-45DE-903B-98E3EC36937F}" type="presParOf" srcId="{6E3CC5AB-C45D-4BB7-8BE9-D7113047B87B}" destId="{A1886611-BBB7-489F-A0A8-0953355A4005}" srcOrd="0" destOrd="0" presId="urn:microsoft.com/office/officeart/2008/layout/HexagonCluster"/>
    <dgm:cxn modelId="{F4F763A9-ED63-487C-9AA7-B219BEB2283F}" type="presParOf" srcId="{7D2EA9CF-CD37-4FFC-9587-87CFE2058143}" destId="{E7FE3709-AC6E-407B-B9C1-EBFB2F9FAEFB}" srcOrd="15" destOrd="0" presId="urn:microsoft.com/office/officeart/2008/layout/HexagonCluster"/>
    <dgm:cxn modelId="{4BB58963-ED5E-4C07-840C-F97F588C9B9B}" type="presParOf" srcId="{E7FE3709-AC6E-407B-B9C1-EBFB2F9FAEFB}" destId="{30F85494-F266-47A2-B2F0-51526BDFBBF6}" srcOrd="0" destOrd="0" presId="urn:microsoft.com/office/officeart/2008/layout/HexagonCluster"/>
    <dgm:cxn modelId="{06113B7F-C7F4-4788-9DBD-A69B7F47A701}" type="presParOf" srcId="{7D2EA9CF-CD37-4FFC-9587-87CFE2058143}" destId="{B8B12475-F743-486F-8B06-FBAF05AC0697}" srcOrd="16" destOrd="0" presId="urn:microsoft.com/office/officeart/2008/layout/HexagonCluster"/>
    <dgm:cxn modelId="{1FEE904B-218D-4B13-BB56-AEF8FED84AFB}" type="presParOf" srcId="{B8B12475-F743-486F-8B06-FBAF05AC0697}" destId="{9F790BA4-6109-4AAD-A7DD-109C58D67EB6}" srcOrd="0" destOrd="0" presId="urn:microsoft.com/office/officeart/2008/layout/HexagonCluster"/>
    <dgm:cxn modelId="{E2501A6A-CABB-4BCE-B2EC-F929EA953195}" type="presParOf" srcId="{7D2EA9CF-CD37-4FFC-9587-87CFE2058143}" destId="{3F55E061-73C0-4FED-9653-058A3E4EA783}" srcOrd="17" destOrd="0" presId="urn:microsoft.com/office/officeart/2008/layout/HexagonCluster"/>
    <dgm:cxn modelId="{7A515D6A-1F6C-4789-9680-0B3A44E90994}" type="presParOf" srcId="{3F55E061-73C0-4FED-9653-058A3E4EA783}" destId="{AD4C45B4-E9BA-4A56-93B7-857C22FEE6C6}" srcOrd="0" destOrd="0" presId="urn:microsoft.com/office/officeart/2008/layout/HexagonCluster"/>
    <dgm:cxn modelId="{F35FACCF-AB73-4862-9655-60A93BF60FB3}" type="presParOf" srcId="{7D2EA9CF-CD37-4FFC-9587-87CFE2058143}" destId="{FECFDCC4-7AA0-48D5-AEE9-F4D62DE17C2C}" srcOrd="18" destOrd="0" presId="urn:microsoft.com/office/officeart/2008/layout/HexagonCluster"/>
    <dgm:cxn modelId="{591B33FB-39FF-42FF-B67D-671E0777BDE8}" type="presParOf" srcId="{FECFDCC4-7AA0-48D5-AEE9-F4D62DE17C2C}" destId="{EDCA1654-A290-4066-B2F9-085752BB4643}" srcOrd="0" destOrd="0" presId="urn:microsoft.com/office/officeart/2008/layout/HexagonCluster"/>
    <dgm:cxn modelId="{04ECE99E-8CFC-40F9-8990-118887BF9F14}" type="presParOf" srcId="{7D2EA9CF-CD37-4FFC-9587-87CFE2058143}" destId="{B03D5938-BD70-4432-AFCD-5FB6A779A363}" srcOrd="19" destOrd="0" presId="urn:microsoft.com/office/officeart/2008/layout/HexagonCluster"/>
    <dgm:cxn modelId="{DD08DC67-95FC-4AA5-8C4C-A7533351C6C0}" type="presParOf" srcId="{B03D5938-BD70-4432-AFCD-5FB6A779A363}" destId="{5FB6DE8F-FC4F-4A0E-89E4-DFDD42B5CE3A}" srcOrd="0" destOrd="0" presId="urn:microsoft.com/office/officeart/2008/layout/HexagonCluster"/>
    <dgm:cxn modelId="{1FA4A1C2-7F71-4082-B51F-8888E595BEF9}" type="presParOf" srcId="{7D2EA9CF-CD37-4FFC-9587-87CFE2058143}" destId="{DFC7331B-7DF6-4A71-BA07-93C7FE147FD3}" srcOrd="20" destOrd="0" presId="urn:microsoft.com/office/officeart/2008/layout/HexagonCluster"/>
    <dgm:cxn modelId="{A77FF612-D2C4-477A-9BA0-489A86C142B1}" type="presParOf" srcId="{DFC7331B-7DF6-4A71-BA07-93C7FE147FD3}" destId="{576537D4-DF06-4A81-B146-991A63EAAFC6}" srcOrd="0" destOrd="0" presId="urn:microsoft.com/office/officeart/2008/layout/HexagonCluster"/>
    <dgm:cxn modelId="{5C70FC62-7346-472B-B828-8B499C5528B8}" type="presParOf" srcId="{7D2EA9CF-CD37-4FFC-9587-87CFE2058143}" destId="{AD4B33B1-CBB0-4663-8330-16A08C6DE3A4}" srcOrd="21" destOrd="0" presId="urn:microsoft.com/office/officeart/2008/layout/HexagonCluster"/>
    <dgm:cxn modelId="{A3EE2236-9ACB-4E5A-94A4-1C0298599688}" type="presParOf" srcId="{AD4B33B1-CBB0-4663-8330-16A08C6DE3A4}" destId="{1EEA625B-3849-417A-A152-15FBD013BE29}" srcOrd="0" destOrd="0" presId="urn:microsoft.com/office/officeart/2008/layout/HexagonCluster"/>
    <dgm:cxn modelId="{19ED1D22-C7CC-4276-B6F3-3B622D7A5A6C}" type="presParOf" srcId="{7D2EA9CF-CD37-4FFC-9587-87CFE2058143}" destId="{AB3E5110-8486-46BA-995F-ECFC9D249EEF}" srcOrd="22" destOrd="0" presId="urn:microsoft.com/office/officeart/2008/layout/HexagonCluster"/>
    <dgm:cxn modelId="{DEE12C14-1DEC-4FB9-91E4-A61DCA756880}" type="presParOf" srcId="{AB3E5110-8486-46BA-995F-ECFC9D249EEF}" destId="{B6532B94-6BCA-467B-95C7-3A87C640A210}" srcOrd="0" destOrd="0" presId="urn:microsoft.com/office/officeart/2008/layout/HexagonCluster"/>
    <dgm:cxn modelId="{FC474A9F-45D1-4D79-BEDC-F35D22D9EE14}" type="presParOf" srcId="{7D2EA9CF-CD37-4FFC-9587-87CFE2058143}" destId="{DB566610-A462-4A21-B125-CA0F7E9E3F7B}" srcOrd="23" destOrd="0" presId="urn:microsoft.com/office/officeart/2008/layout/HexagonCluster"/>
    <dgm:cxn modelId="{CE595361-18EF-4F07-AFAD-7EEEAFBDDD6C}" type="presParOf" srcId="{DB566610-A462-4A21-B125-CA0F7E9E3F7B}" destId="{2CD255CB-1B21-4087-A34D-EC3F49C7C108}" srcOrd="0" destOrd="0" presId="urn:microsoft.com/office/officeart/2008/layout/HexagonCluster"/>
    <dgm:cxn modelId="{53AAEF61-6EA1-4797-85B9-27433477574A}" type="presParOf" srcId="{7D2EA9CF-CD37-4FFC-9587-87CFE2058143}" destId="{AD18D384-50E6-493D-AC03-3FC84E903D43}" srcOrd="24" destOrd="0" presId="urn:microsoft.com/office/officeart/2008/layout/HexagonCluster"/>
    <dgm:cxn modelId="{8FDFF305-C810-455D-9FE6-901DB20F953E}" type="presParOf" srcId="{AD18D384-50E6-493D-AC03-3FC84E903D43}" destId="{8411EA53-BAC8-4FA6-9D08-2578B70078FD}" srcOrd="0" destOrd="0" presId="urn:microsoft.com/office/officeart/2008/layout/HexagonCluster"/>
    <dgm:cxn modelId="{852E03FC-5278-47EE-A87A-DAB3AC56C98B}" type="presParOf" srcId="{7D2EA9CF-CD37-4FFC-9587-87CFE2058143}" destId="{4A06F578-BE5C-49C5-BE4A-AFD08757929D}" srcOrd="25" destOrd="0" presId="urn:microsoft.com/office/officeart/2008/layout/HexagonCluster"/>
    <dgm:cxn modelId="{5C2A9FB1-F5A8-4420-9268-2229F59C7536}" type="presParOf" srcId="{4A06F578-BE5C-49C5-BE4A-AFD08757929D}" destId="{85792E3F-96A1-46A6-91B6-65B2153ECD4F}" srcOrd="0" destOrd="0" presId="urn:microsoft.com/office/officeart/2008/layout/HexagonCluster"/>
    <dgm:cxn modelId="{14717EA1-DD33-48A6-95BA-21CE35C2B5AE}" type="presParOf" srcId="{7D2EA9CF-CD37-4FFC-9587-87CFE2058143}" destId="{52A64682-F595-4EAB-9BAA-CFB893B78DEE}" srcOrd="26" destOrd="0" presId="urn:microsoft.com/office/officeart/2008/layout/HexagonCluster"/>
    <dgm:cxn modelId="{F1AE666F-C622-4B29-848E-7EBBE38772E0}" type="presParOf" srcId="{52A64682-F595-4EAB-9BAA-CFB893B78DEE}" destId="{684B0622-89FE-4895-AF78-EFA045E1B4F7}" srcOrd="0" destOrd="0" presId="urn:microsoft.com/office/officeart/2008/layout/HexagonCluster"/>
    <dgm:cxn modelId="{5C43B974-5EAF-41DB-A9CB-DD8EAEFD06B1}" type="presParOf" srcId="{7D2EA9CF-CD37-4FFC-9587-87CFE2058143}" destId="{F1E1C9E3-FFA3-4E5A-B306-CBA993C4DCC1}" srcOrd="27" destOrd="0" presId="urn:microsoft.com/office/officeart/2008/layout/HexagonCluster"/>
    <dgm:cxn modelId="{8D809583-51EB-4D13-9227-30888C932CED}" type="presParOf" srcId="{F1E1C9E3-FFA3-4E5A-B306-CBA993C4DCC1}" destId="{BCEB732B-2AF7-4276-B73A-98E619D6BF0D}" srcOrd="0" destOrd="0" presId="urn:microsoft.com/office/officeart/2008/layout/HexagonCluster"/>
    <dgm:cxn modelId="{725DD359-61D0-4FE3-8490-3ABE4E90B24F}" type="presParOf" srcId="{7D2EA9CF-CD37-4FFC-9587-87CFE2058143}" destId="{219EA431-6F56-4E37-85AB-8B7323E47E6E}" srcOrd="28" destOrd="0" presId="urn:microsoft.com/office/officeart/2008/layout/HexagonCluster"/>
    <dgm:cxn modelId="{2D2B5BF0-61FD-4A7B-8713-C5F0926B861B}" type="presParOf" srcId="{219EA431-6F56-4E37-85AB-8B7323E47E6E}" destId="{AA4EA00D-CE0F-44DB-84CD-B499FDE16192}" srcOrd="0" destOrd="0" presId="urn:microsoft.com/office/officeart/2008/layout/HexagonCluster"/>
    <dgm:cxn modelId="{84D386CE-7C6E-4BAE-9157-3463C93D09C5}" type="presParOf" srcId="{7D2EA9CF-CD37-4FFC-9587-87CFE2058143}" destId="{9B70332A-2F6A-40DC-B788-6BD6B02ED8C5}" srcOrd="29" destOrd="0" presId="urn:microsoft.com/office/officeart/2008/layout/HexagonCluster"/>
    <dgm:cxn modelId="{5C4A2B0E-78B2-4B69-98A4-C9749C52D77A}" type="presParOf" srcId="{9B70332A-2F6A-40DC-B788-6BD6B02ED8C5}" destId="{A7BDC6C4-204C-45F5-BBF0-3CFF57768353}" srcOrd="0" destOrd="0" presId="urn:microsoft.com/office/officeart/2008/layout/HexagonCluster"/>
    <dgm:cxn modelId="{FA9A9CF4-23CC-4FFD-A534-28F627EF7898}" type="presParOf" srcId="{7D2EA9CF-CD37-4FFC-9587-87CFE2058143}" destId="{61AD2E7F-D3DA-4137-B594-D7972D4E678F}" srcOrd="30" destOrd="0" presId="urn:microsoft.com/office/officeart/2008/layout/HexagonCluster"/>
    <dgm:cxn modelId="{51A2B044-79EF-4E22-BED8-500543718464}" type="presParOf" srcId="{61AD2E7F-D3DA-4137-B594-D7972D4E678F}" destId="{54204192-441C-4053-AD5B-3285BE07FB21}" srcOrd="0" destOrd="0" presId="urn:microsoft.com/office/officeart/2008/layout/HexagonCluster"/>
    <dgm:cxn modelId="{16B0AE3F-9F36-4F32-8CFD-0DF46F42CF94}" type="presParOf" srcId="{7D2EA9CF-CD37-4FFC-9587-87CFE2058143}" destId="{3B7D048E-7A85-4E1E-80EE-AB0AAE1C5D0C}" srcOrd="31" destOrd="0" presId="urn:microsoft.com/office/officeart/2008/layout/HexagonCluster"/>
    <dgm:cxn modelId="{C723CE19-B10D-4B55-B005-38AC9AAB9804}" type="presParOf" srcId="{3B7D048E-7A85-4E1E-80EE-AB0AAE1C5D0C}" destId="{EE185D90-A86C-4BEB-981A-BC1A15639C20}" srcOrd="0" destOrd="0" presId="urn:microsoft.com/office/officeart/2008/layout/HexagonCluster"/>
    <dgm:cxn modelId="{5E22579A-1055-4B47-92E2-F6AC67709C56}" type="presParOf" srcId="{7D2EA9CF-CD37-4FFC-9587-87CFE2058143}" destId="{09CC6E68-8C1B-4A38-81D0-FB7C6F5B3B41}" srcOrd="32" destOrd="0" presId="urn:microsoft.com/office/officeart/2008/layout/HexagonCluster"/>
    <dgm:cxn modelId="{BA16A20A-C4B5-43E1-8238-20681908328A}" type="presParOf" srcId="{09CC6E68-8C1B-4A38-81D0-FB7C6F5B3B41}" destId="{873E07B6-1844-48F9-B610-277629F5A334}" srcOrd="0" destOrd="0" presId="urn:microsoft.com/office/officeart/2008/layout/HexagonCluster"/>
    <dgm:cxn modelId="{6FE37D26-AE5D-41BF-9701-99F993EAD330}" type="presParOf" srcId="{7D2EA9CF-CD37-4FFC-9587-87CFE2058143}" destId="{A61C908A-AD0E-4E7C-984B-C6A3BAA383AA}" srcOrd="33" destOrd="0" presId="urn:microsoft.com/office/officeart/2008/layout/HexagonCluster"/>
    <dgm:cxn modelId="{F0233E7D-C237-41FF-8B0D-A10AE5B795B1}" type="presParOf" srcId="{A61C908A-AD0E-4E7C-984B-C6A3BAA383AA}" destId="{7AE25245-93E7-4E7B-BC9E-378A178C3A9E}" srcOrd="0" destOrd="0" presId="urn:microsoft.com/office/officeart/2008/layout/HexagonCluster"/>
    <dgm:cxn modelId="{5BAF0450-51F6-490A-A169-1B64852E9BC3}" type="presParOf" srcId="{7D2EA9CF-CD37-4FFC-9587-87CFE2058143}" destId="{10B1E693-2749-417E-B743-EF72E1AA9253}" srcOrd="34" destOrd="0" presId="urn:microsoft.com/office/officeart/2008/layout/HexagonCluster"/>
    <dgm:cxn modelId="{37EF8106-9626-45DE-87B5-37BC6625E19E}" type="presParOf" srcId="{10B1E693-2749-417E-B743-EF72E1AA9253}" destId="{0D439AEE-D4D9-4165-9B05-0599D575B38F}" srcOrd="0" destOrd="0" presId="urn:microsoft.com/office/officeart/2008/layout/HexagonCluster"/>
    <dgm:cxn modelId="{972C26F8-4324-4FE7-AFFD-B58323B93E18}" type="presParOf" srcId="{7D2EA9CF-CD37-4FFC-9587-87CFE2058143}" destId="{FD7315A4-FF3C-421F-919A-FBA8E41B3C1B}" srcOrd="35" destOrd="0" presId="urn:microsoft.com/office/officeart/2008/layout/HexagonCluster"/>
    <dgm:cxn modelId="{B9EBFC13-4BFA-40EE-B4C8-0E4A7FF8DA46}" type="presParOf" srcId="{FD7315A4-FF3C-421F-919A-FBA8E41B3C1B}" destId="{0A95D023-9317-41BF-A8E8-4DEE981AA164}" srcOrd="0" destOrd="0" presId="urn:microsoft.com/office/officeart/2008/layout/HexagonCluster"/>
    <dgm:cxn modelId="{98EE2A3E-AC9E-4594-99F6-E0AEE55A23E7}" type="presParOf" srcId="{7D2EA9CF-CD37-4FFC-9587-87CFE2058143}" destId="{A1DE079D-C991-4591-889F-6D4F8911C6DC}" srcOrd="36" destOrd="0" presId="urn:microsoft.com/office/officeart/2008/layout/HexagonCluster"/>
    <dgm:cxn modelId="{F3BA8B45-EEF9-40D4-A049-82682B217A8B}" type="presParOf" srcId="{A1DE079D-C991-4591-889F-6D4F8911C6DC}" destId="{8C44BB81-67B9-420E-AA82-7E635B27FDEE}" srcOrd="0" destOrd="0" presId="urn:microsoft.com/office/officeart/2008/layout/HexagonCluster"/>
    <dgm:cxn modelId="{CD9F328E-B6DE-492A-BBF1-181305F8652E}" type="presParOf" srcId="{7D2EA9CF-CD37-4FFC-9587-87CFE2058143}" destId="{3D22C308-1EA7-45BE-BDBC-BAA8F64562F0}" srcOrd="37" destOrd="0" presId="urn:microsoft.com/office/officeart/2008/layout/HexagonCluster"/>
    <dgm:cxn modelId="{C2064EF2-E971-4FE0-A3A3-391C4614B920}" type="presParOf" srcId="{3D22C308-1EA7-45BE-BDBC-BAA8F64562F0}" destId="{2EF142B8-71DE-46B6-A743-102B0DC6FA81}" srcOrd="0" destOrd="0" presId="urn:microsoft.com/office/officeart/2008/layout/HexagonCluster"/>
    <dgm:cxn modelId="{8624B2E7-348F-4816-9CF9-96D2D30A68ED}" type="presParOf" srcId="{7D2EA9CF-CD37-4FFC-9587-87CFE2058143}" destId="{FE55182E-A1D1-44FF-B09C-A3355531EB09}" srcOrd="38" destOrd="0" presId="urn:microsoft.com/office/officeart/2008/layout/HexagonCluster"/>
    <dgm:cxn modelId="{A8AE29FB-B6DF-4F17-98CE-05A4F07DAD3E}" type="presParOf" srcId="{FE55182E-A1D1-44FF-B09C-A3355531EB09}" destId="{5A3BE2D0-6734-47A7-B231-608EDDC0A417}" srcOrd="0" destOrd="0" presId="urn:microsoft.com/office/officeart/2008/layout/HexagonCluster"/>
    <dgm:cxn modelId="{203E25B4-E161-41D7-8B73-9C1817F86C54}" type="presParOf" srcId="{7D2EA9CF-CD37-4FFC-9587-87CFE2058143}" destId="{6228D4F5-54F8-4A27-9ECF-2B892CEABDF1}" srcOrd="39" destOrd="0" presId="urn:microsoft.com/office/officeart/2008/layout/HexagonCluster"/>
    <dgm:cxn modelId="{3E022C4B-8C8B-4CC8-A0E7-B3C9A5A5C5F9}" type="presParOf" srcId="{6228D4F5-54F8-4A27-9ECF-2B892CEABDF1}" destId="{99E1239D-60A6-406E-94FD-2B8AFEB29BF9}" srcOrd="0" destOrd="0" presId="urn:microsoft.com/office/officeart/2008/layout/HexagonCluster"/>
    <dgm:cxn modelId="{21FCFFA8-67A6-4809-A021-A49C59E76064}" type="presParOf" srcId="{7D2EA9CF-CD37-4FFC-9587-87CFE2058143}" destId="{9E6C466A-9AF0-4B1B-9DC9-2F1BD88D985B}" srcOrd="40" destOrd="0" presId="urn:microsoft.com/office/officeart/2008/layout/HexagonCluster"/>
    <dgm:cxn modelId="{9C91EC7A-2BB0-43EF-AA83-71273E80C99B}" type="presParOf" srcId="{9E6C466A-9AF0-4B1B-9DC9-2F1BD88D985B}" destId="{A65A2D4F-82E0-47CE-8FF8-D7A8F6D61DF4}" srcOrd="0" destOrd="0" presId="urn:microsoft.com/office/officeart/2008/layout/HexagonCluster"/>
    <dgm:cxn modelId="{9211FED1-FBD4-408A-AFB3-2B2B2A5C7C27}" type="presParOf" srcId="{7D2EA9CF-CD37-4FFC-9587-87CFE2058143}" destId="{E6ADD987-8C19-4FEA-A14C-2B17E8E038C8}" srcOrd="41" destOrd="0" presId="urn:microsoft.com/office/officeart/2008/layout/HexagonCluster"/>
    <dgm:cxn modelId="{D81A883A-4F05-4DAB-BAC7-8878BD3529E1}" type="presParOf" srcId="{E6ADD987-8C19-4FEA-A14C-2B17E8E038C8}" destId="{7523DD50-C88A-4DDA-9E15-146FEDA69073}" srcOrd="0" destOrd="0" presId="urn:microsoft.com/office/officeart/2008/layout/HexagonCluster"/>
    <dgm:cxn modelId="{0499806D-79F4-4FED-A5B9-A37BE080336C}" type="presParOf" srcId="{7D2EA9CF-CD37-4FFC-9587-87CFE2058143}" destId="{A43C89E9-3552-4676-9936-F12E4383F0B8}" srcOrd="42" destOrd="0" presId="urn:microsoft.com/office/officeart/2008/layout/HexagonCluster"/>
    <dgm:cxn modelId="{3A02CD78-4689-4E0E-BEDF-D58B71D40CF2}" type="presParOf" srcId="{A43C89E9-3552-4676-9936-F12E4383F0B8}" destId="{D2CB51EA-F3A7-45EB-A9AF-07CBFEBC8828}" srcOrd="0" destOrd="0" presId="urn:microsoft.com/office/officeart/2008/layout/HexagonCluster"/>
    <dgm:cxn modelId="{B1047A30-71B4-4729-BDCF-1BA7092AB843}" type="presParOf" srcId="{7D2EA9CF-CD37-4FFC-9587-87CFE2058143}" destId="{9D7D6DD0-9199-495C-B3D8-FC560C281F5D}" srcOrd="43" destOrd="0" presId="urn:microsoft.com/office/officeart/2008/layout/HexagonCluster"/>
    <dgm:cxn modelId="{2755C31F-CA35-49BB-ADDF-13DA9B5BB2B3}" type="presParOf" srcId="{9D7D6DD0-9199-495C-B3D8-FC560C281F5D}" destId="{12422E7C-F256-41E3-B67C-62A032A8E1E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C05DC-6A5C-479B-91FA-C4BE0FCEF622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1EDCE4-843A-4B0E-81AD-BC2A0C34F48F}">
      <dgm:prSet custT="1"/>
      <dgm:spPr/>
      <dgm:t>
        <a:bodyPr/>
        <a:lstStyle/>
        <a:p>
          <a:pPr rtl="0"/>
          <a:r>
            <a:rPr lang="en-GB" sz="1600" b="1" dirty="0" smtClean="0"/>
            <a:t>PA1: </a:t>
          </a:r>
        </a:p>
        <a:p>
          <a:pPr rtl="0"/>
          <a:r>
            <a:rPr lang="en-GB" sz="1600" b="1" dirty="0" smtClean="0"/>
            <a:t>Smart &amp; Innovative Region</a:t>
          </a:r>
          <a:endParaRPr lang="it-IT" sz="1600" dirty="0"/>
        </a:p>
      </dgm:t>
    </dgm:pt>
    <dgm:pt modelId="{24088532-E525-4C6A-BCB0-3502607F1B59}" type="parTrans" cxnId="{597902BF-C3F9-4C61-A9E6-8593683A0211}">
      <dgm:prSet/>
      <dgm:spPr/>
      <dgm:t>
        <a:bodyPr/>
        <a:lstStyle/>
        <a:p>
          <a:endParaRPr lang="it-IT"/>
        </a:p>
      </dgm:t>
    </dgm:pt>
    <dgm:pt modelId="{7323A1E5-2E28-42B8-8575-6A14B702FE72}" type="sibTrans" cxnId="{597902BF-C3F9-4C61-A9E6-8593683A0211}">
      <dgm:prSet/>
      <dgm:spPr/>
      <dgm:t>
        <a:bodyPr/>
        <a:lstStyle/>
        <a:p>
          <a:endParaRPr lang="it-IT"/>
        </a:p>
      </dgm:t>
    </dgm:pt>
    <dgm:pt modelId="{1AB4F9B5-0F83-4564-918F-65B0674BD81F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n-GB" b="1" i="0" dirty="0" smtClean="0"/>
            <a:t>SO 1.1</a:t>
          </a:r>
          <a:r>
            <a:rPr lang="en-GB" i="0" dirty="0" smtClean="0"/>
            <a:t>: </a:t>
          </a:r>
          <a:r>
            <a:rPr lang="en-US" i="0" dirty="0" smtClean="0"/>
            <a:t>Support the development of a regional Innovation system for the Adriatic-Ionian area</a:t>
          </a:r>
          <a:endParaRPr lang="it-IT" i="0" dirty="0"/>
        </a:p>
      </dgm:t>
    </dgm:pt>
    <dgm:pt modelId="{EBC3D670-0948-49D0-8A01-FB73D3ACA39C}" type="parTrans" cxnId="{DDF36D2E-7901-4A81-B9AC-30439358C495}">
      <dgm:prSet/>
      <dgm:spPr/>
      <dgm:t>
        <a:bodyPr/>
        <a:lstStyle/>
        <a:p>
          <a:endParaRPr lang="it-IT"/>
        </a:p>
      </dgm:t>
    </dgm:pt>
    <dgm:pt modelId="{C825F12D-DBBC-484B-864E-3985FEF3EF67}" type="sibTrans" cxnId="{DDF36D2E-7901-4A81-B9AC-30439358C495}">
      <dgm:prSet/>
      <dgm:spPr/>
      <dgm:t>
        <a:bodyPr/>
        <a:lstStyle/>
        <a:p>
          <a:endParaRPr lang="it-IT"/>
        </a:p>
      </dgm:t>
    </dgm:pt>
    <dgm:pt modelId="{91DCA3F6-EF5A-4F6C-9CD9-40F6B4E77FB0}">
      <dgm:prSet custT="1"/>
      <dgm:spPr/>
      <dgm:t>
        <a:bodyPr/>
        <a:lstStyle/>
        <a:p>
          <a:pPr rtl="0"/>
          <a:r>
            <a:rPr lang="en-GB" sz="1600" b="1" dirty="0" smtClean="0"/>
            <a:t>PA2: </a:t>
          </a:r>
        </a:p>
        <a:p>
          <a:pPr rtl="0"/>
          <a:r>
            <a:rPr lang="en-GB" sz="1600" b="1" dirty="0" smtClean="0"/>
            <a:t>Sustainable Region</a:t>
          </a:r>
          <a:endParaRPr lang="it-IT" sz="1600" dirty="0"/>
        </a:p>
      </dgm:t>
    </dgm:pt>
    <dgm:pt modelId="{DEB61D5F-5BF3-4D1B-AEAB-C30671A51B8D}" type="parTrans" cxnId="{88A851C9-15EF-44C0-BA1C-298351006E93}">
      <dgm:prSet/>
      <dgm:spPr/>
      <dgm:t>
        <a:bodyPr/>
        <a:lstStyle/>
        <a:p>
          <a:endParaRPr lang="it-IT"/>
        </a:p>
      </dgm:t>
    </dgm:pt>
    <dgm:pt modelId="{B5C119F8-CDFE-4D8E-B419-CB3B0F675CEF}" type="sibTrans" cxnId="{88A851C9-15EF-44C0-BA1C-298351006E93}">
      <dgm:prSet/>
      <dgm:spPr/>
      <dgm:t>
        <a:bodyPr/>
        <a:lstStyle/>
        <a:p>
          <a:endParaRPr lang="it-IT"/>
        </a:p>
      </dgm:t>
    </dgm:pt>
    <dgm:pt modelId="{882D8EC8-BEBF-4454-BFAA-C809EAF77657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b="1" dirty="0" smtClean="0"/>
            <a:t>SO 2.1</a:t>
          </a:r>
          <a:r>
            <a:rPr lang="en-GB" dirty="0" smtClean="0"/>
            <a:t>: Promote the sustainable valorisation of natural and cultural assets as growth assets in the </a:t>
          </a:r>
          <a:r>
            <a:rPr lang="en-US" i="1" dirty="0" smtClean="0"/>
            <a:t>Adriatic-Ionian area</a:t>
          </a:r>
          <a:endParaRPr lang="it-IT" dirty="0"/>
        </a:p>
      </dgm:t>
    </dgm:pt>
    <dgm:pt modelId="{78CBA2E2-D3A1-4B6D-9109-1C3AC34F5910}" type="parTrans" cxnId="{FCDF5BCA-385D-4EBA-9162-8C1ED837FBA1}">
      <dgm:prSet/>
      <dgm:spPr/>
      <dgm:t>
        <a:bodyPr/>
        <a:lstStyle/>
        <a:p>
          <a:endParaRPr lang="it-IT"/>
        </a:p>
      </dgm:t>
    </dgm:pt>
    <dgm:pt modelId="{5E05C561-C720-49C5-9B62-70ACAF6C837C}" type="sibTrans" cxnId="{FCDF5BCA-385D-4EBA-9162-8C1ED837FBA1}">
      <dgm:prSet/>
      <dgm:spPr/>
      <dgm:t>
        <a:bodyPr/>
        <a:lstStyle/>
        <a:p>
          <a:endParaRPr lang="it-IT"/>
        </a:p>
      </dgm:t>
    </dgm:pt>
    <dgm:pt modelId="{2C4539E8-BA56-4A83-8324-CBFA2B299CBE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b="1" dirty="0" smtClean="0"/>
            <a:t>SO 2.2: </a:t>
          </a:r>
          <a:r>
            <a:rPr lang="en-GB" dirty="0" smtClean="0"/>
            <a:t>Enhance the capacity in transnationally tacking environmental vulnerability, fragmentation and the safeguarding of ecosystem services in the </a:t>
          </a:r>
          <a:r>
            <a:rPr lang="en-US" i="1" dirty="0" smtClean="0"/>
            <a:t>Adriatic-Ionian area</a:t>
          </a:r>
          <a:endParaRPr lang="it-IT" dirty="0"/>
        </a:p>
      </dgm:t>
    </dgm:pt>
    <dgm:pt modelId="{C6C36126-8EAD-4A41-BF66-0F0225480792}" type="parTrans" cxnId="{2D838009-A9F7-489A-A0A4-9FB12ED9C51B}">
      <dgm:prSet/>
      <dgm:spPr/>
      <dgm:t>
        <a:bodyPr/>
        <a:lstStyle/>
        <a:p>
          <a:endParaRPr lang="it-IT"/>
        </a:p>
      </dgm:t>
    </dgm:pt>
    <dgm:pt modelId="{E58CC118-641F-44DB-8715-42D84C981CB3}" type="sibTrans" cxnId="{2D838009-A9F7-489A-A0A4-9FB12ED9C51B}">
      <dgm:prSet/>
      <dgm:spPr/>
      <dgm:t>
        <a:bodyPr/>
        <a:lstStyle/>
        <a:p>
          <a:endParaRPr lang="it-IT"/>
        </a:p>
      </dgm:t>
    </dgm:pt>
    <dgm:pt modelId="{111C9204-BE7D-4B04-9103-478CA498728B}">
      <dgm:prSet custT="1"/>
      <dgm:spPr/>
      <dgm:t>
        <a:bodyPr/>
        <a:lstStyle/>
        <a:p>
          <a:pPr rtl="0"/>
          <a:r>
            <a:rPr lang="en-GB" sz="1600" b="1" dirty="0" smtClean="0"/>
            <a:t>PA3: </a:t>
          </a:r>
        </a:p>
        <a:p>
          <a:pPr rtl="0"/>
          <a:r>
            <a:rPr lang="en-GB" sz="1600" b="1" dirty="0" smtClean="0"/>
            <a:t>Connected region</a:t>
          </a:r>
          <a:endParaRPr lang="it-IT" sz="1600" dirty="0"/>
        </a:p>
      </dgm:t>
    </dgm:pt>
    <dgm:pt modelId="{C60416C0-4567-4CA9-8FAB-9787F0FC28B5}" type="parTrans" cxnId="{5F2AFC2B-5478-41DF-B86B-B4A1276D7953}">
      <dgm:prSet/>
      <dgm:spPr/>
      <dgm:t>
        <a:bodyPr/>
        <a:lstStyle/>
        <a:p>
          <a:endParaRPr lang="it-IT"/>
        </a:p>
      </dgm:t>
    </dgm:pt>
    <dgm:pt modelId="{75129EDD-7034-48D0-8BF0-6CADAD6774EE}" type="sibTrans" cxnId="{5F2AFC2B-5478-41DF-B86B-B4A1276D7953}">
      <dgm:prSet/>
      <dgm:spPr/>
      <dgm:t>
        <a:bodyPr/>
        <a:lstStyle/>
        <a:p>
          <a:endParaRPr lang="it-IT"/>
        </a:p>
      </dgm:t>
    </dgm:pt>
    <dgm:pt modelId="{93717D92-DE48-4CFA-953B-992BB283DA5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b="1" dirty="0" smtClean="0"/>
            <a:t>SO 3.1: </a:t>
          </a:r>
          <a:r>
            <a:rPr lang="en-GB" dirty="0" smtClean="0"/>
            <a:t>Enhance capacity for integrated transport and mobility services and multimodality in the </a:t>
          </a:r>
          <a:r>
            <a:rPr lang="en-US" i="1" dirty="0" smtClean="0"/>
            <a:t>Adriatic-Ionian area</a:t>
          </a:r>
          <a:endParaRPr lang="it-IT" dirty="0"/>
        </a:p>
      </dgm:t>
    </dgm:pt>
    <dgm:pt modelId="{853938E8-FA7B-4DA6-BE94-CCBE8E576BCD}" type="parTrans" cxnId="{0429E599-FAB9-4FEF-89B0-7DAB2E8D8A5D}">
      <dgm:prSet/>
      <dgm:spPr/>
      <dgm:t>
        <a:bodyPr/>
        <a:lstStyle/>
        <a:p>
          <a:endParaRPr lang="it-IT"/>
        </a:p>
      </dgm:t>
    </dgm:pt>
    <dgm:pt modelId="{7030D0E5-B651-4743-AD64-D549A93CE68B}" type="sibTrans" cxnId="{0429E599-FAB9-4FEF-89B0-7DAB2E8D8A5D}">
      <dgm:prSet/>
      <dgm:spPr/>
      <dgm:t>
        <a:bodyPr/>
        <a:lstStyle/>
        <a:p>
          <a:endParaRPr lang="it-IT"/>
        </a:p>
      </dgm:t>
    </dgm:pt>
    <dgm:pt modelId="{587A7BA6-7517-491B-82C0-A50C90C6711F}">
      <dgm:prSet custT="1"/>
      <dgm:spPr/>
      <dgm:t>
        <a:bodyPr/>
        <a:lstStyle/>
        <a:p>
          <a:pPr rtl="0"/>
          <a:r>
            <a:rPr lang="en-GB" sz="1600" b="1" dirty="0" smtClean="0"/>
            <a:t>PA4: </a:t>
          </a:r>
        </a:p>
        <a:p>
          <a:pPr rtl="0"/>
          <a:r>
            <a:rPr lang="en-GB" sz="1600" b="1" dirty="0" smtClean="0"/>
            <a:t>Towards a better governance of the EUSAIR</a:t>
          </a:r>
          <a:endParaRPr lang="it-IT" sz="1600" dirty="0"/>
        </a:p>
      </dgm:t>
    </dgm:pt>
    <dgm:pt modelId="{F826235E-B2DC-4C46-ADDC-7D2D64EE8CA2}" type="parTrans" cxnId="{FFF97FED-26C0-401C-92EC-12B82C8AC352}">
      <dgm:prSet/>
      <dgm:spPr/>
      <dgm:t>
        <a:bodyPr/>
        <a:lstStyle/>
        <a:p>
          <a:endParaRPr lang="it-IT"/>
        </a:p>
      </dgm:t>
    </dgm:pt>
    <dgm:pt modelId="{1C65CC2A-5A3E-41D9-86F5-04E0CD3ACCAB}" type="sibTrans" cxnId="{FFF97FED-26C0-401C-92EC-12B82C8AC352}">
      <dgm:prSet/>
      <dgm:spPr/>
      <dgm:t>
        <a:bodyPr/>
        <a:lstStyle/>
        <a:p>
          <a:endParaRPr lang="it-IT"/>
        </a:p>
      </dgm:t>
    </dgm:pt>
    <dgm:pt modelId="{D09F4E10-ED5D-4D8A-B43E-29260BF063A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1" dirty="0" smtClean="0"/>
            <a:t>SO 4.1: </a:t>
          </a:r>
          <a:r>
            <a:rPr lang="en-GB" dirty="0" smtClean="0"/>
            <a:t>Facilitate the coordination and implementation of the EUSAIR by enhancing institutional capacity of public administrations and key stakeholders and by assisting the progress of implementation of joint priorities.</a:t>
          </a:r>
          <a:endParaRPr lang="it-IT" dirty="0"/>
        </a:p>
      </dgm:t>
    </dgm:pt>
    <dgm:pt modelId="{C16117E0-A4BB-434D-A07C-D63C6FC884F7}" type="parTrans" cxnId="{BC0E4EBA-FA82-43C1-8BD4-03D71B1E1908}">
      <dgm:prSet/>
      <dgm:spPr/>
      <dgm:t>
        <a:bodyPr/>
        <a:lstStyle/>
        <a:p>
          <a:endParaRPr lang="it-IT"/>
        </a:p>
      </dgm:t>
    </dgm:pt>
    <dgm:pt modelId="{F35AA661-02EE-479B-8552-B1975DD94E4B}" type="sibTrans" cxnId="{BC0E4EBA-FA82-43C1-8BD4-03D71B1E1908}">
      <dgm:prSet/>
      <dgm:spPr/>
      <dgm:t>
        <a:bodyPr/>
        <a:lstStyle/>
        <a:p>
          <a:endParaRPr lang="it-IT"/>
        </a:p>
      </dgm:t>
    </dgm:pt>
    <dgm:pt modelId="{35C55FFE-1996-4879-AFC2-EA15E6E14BCC}">
      <dgm:prSet/>
      <dgm:spPr>
        <a:solidFill>
          <a:srgbClr val="00B050"/>
        </a:solidFill>
      </dgm:spPr>
      <dgm:t>
        <a:bodyPr/>
        <a:lstStyle/>
        <a:p>
          <a:pPr rtl="0"/>
          <a:endParaRPr lang="it-IT" dirty="0"/>
        </a:p>
      </dgm:t>
    </dgm:pt>
    <dgm:pt modelId="{2DCE91C8-F192-45B3-A380-E390461E9FD4}" type="parTrans" cxnId="{A35B93E3-49AB-4376-9159-5B1C88DE6CD8}">
      <dgm:prSet/>
      <dgm:spPr/>
      <dgm:t>
        <a:bodyPr/>
        <a:lstStyle/>
        <a:p>
          <a:endParaRPr lang="it-IT"/>
        </a:p>
      </dgm:t>
    </dgm:pt>
    <dgm:pt modelId="{EFC2F498-FFD9-4111-97BC-5D0FA40DBC67}" type="sibTrans" cxnId="{A35B93E3-49AB-4376-9159-5B1C88DE6CD8}">
      <dgm:prSet/>
      <dgm:spPr/>
      <dgm:t>
        <a:bodyPr/>
        <a:lstStyle/>
        <a:p>
          <a:endParaRPr lang="it-IT"/>
        </a:p>
      </dgm:t>
    </dgm:pt>
    <dgm:pt modelId="{5BC4A103-A9C5-4D7C-B7BA-2B3A11B8A463}" type="pres">
      <dgm:prSet presAssocID="{E46C05DC-6A5C-479B-91FA-C4BE0FCEF6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880D4C-29D5-4347-B062-BBD77843FB2A}" type="pres">
      <dgm:prSet presAssocID="{481EDCE4-843A-4B0E-81AD-BC2A0C34F48F}" presName="linNode" presStyleCnt="0"/>
      <dgm:spPr/>
    </dgm:pt>
    <dgm:pt modelId="{1EBB2E0F-C33C-43C4-82E4-5BA9CFDAB3A3}" type="pres">
      <dgm:prSet presAssocID="{481EDCE4-843A-4B0E-81AD-BC2A0C34F48F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413519-4A72-4145-9CBD-EAC2E65A38F8}" type="pres">
      <dgm:prSet presAssocID="{481EDCE4-843A-4B0E-81AD-BC2A0C34F48F}" presName="bracket" presStyleLbl="parChTrans1D1" presStyleIdx="0" presStyleCnt="4"/>
      <dgm:spPr/>
    </dgm:pt>
    <dgm:pt modelId="{BCA88946-BB4D-4093-9F97-9DA9C36A99A1}" type="pres">
      <dgm:prSet presAssocID="{481EDCE4-843A-4B0E-81AD-BC2A0C34F48F}" presName="spH" presStyleCnt="0"/>
      <dgm:spPr/>
    </dgm:pt>
    <dgm:pt modelId="{AD5ACC8B-2DAF-4242-84A9-0180E13F12DB}" type="pres">
      <dgm:prSet presAssocID="{481EDCE4-843A-4B0E-81AD-BC2A0C34F48F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C4AA86-527C-4432-BFEE-6900C9C9D9C1}" type="pres">
      <dgm:prSet presAssocID="{7323A1E5-2E28-42B8-8575-6A14B702FE72}" presName="spV" presStyleCnt="0"/>
      <dgm:spPr/>
    </dgm:pt>
    <dgm:pt modelId="{E0BFCAC0-0C57-4801-8B4E-A15B41AE9CEB}" type="pres">
      <dgm:prSet presAssocID="{91DCA3F6-EF5A-4F6C-9CD9-40F6B4E77FB0}" presName="linNode" presStyleCnt="0"/>
      <dgm:spPr/>
    </dgm:pt>
    <dgm:pt modelId="{56EB62E9-E36A-4361-AEF8-92326DB5C37B}" type="pres">
      <dgm:prSet presAssocID="{91DCA3F6-EF5A-4F6C-9CD9-40F6B4E77FB0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248844-421B-4309-9EE4-75FDA7F847EB}" type="pres">
      <dgm:prSet presAssocID="{91DCA3F6-EF5A-4F6C-9CD9-40F6B4E77FB0}" presName="bracket" presStyleLbl="parChTrans1D1" presStyleIdx="1" presStyleCnt="4"/>
      <dgm:spPr/>
    </dgm:pt>
    <dgm:pt modelId="{DDC6BB2C-20D5-4B22-90CC-6A160349BA94}" type="pres">
      <dgm:prSet presAssocID="{91DCA3F6-EF5A-4F6C-9CD9-40F6B4E77FB0}" presName="spH" presStyleCnt="0"/>
      <dgm:spPr/>
    </dgm:pt>
    <dgm:pt modelId="{758EF8C5-E6C7-4EC4-8171-9A93CF848392}" type="pres">
      <dgm:prSet presAssocID="{91DCA3F6-EF5A-4F6C-9CD9-40F6B4E77FB0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7D6A39-6136-4EC8-BBA4-5639265794CF}" type="pres">
      <dgm:prSet presAssocID="{B5C119F8-CDFE-4D8E-B419-CB3B0F675CEF}" presName="spV" presStyleCnt="0"/>
      <dgm:spPr/>
    </dgm:pt>
    <dgm:pt modelId="{8DF94DEB-CC4D-45A2-911E-22D5D043453B}" type="pres">
      <dgm:prSet presAssocID="{111C9204-BE7D-4B04-9103-478CA498728B}" presName="linNode" presStyleCnt="0"/>
      <dgm:spPr/>
    </dgm:pt>
    <dgm:pt modelId="{CC231A4D-F21A-4FB3-9C7B-1DD0F09B53B0}" type="pres">
      <dgm:prSet presAssocID="{111C9204-BE7D-4B04-9103-478CA498728B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B2434D-7367-440D-B185-AA169D7957E3}" type="pres">
      <dgm:prSet presAssocID="{111C9204-BE7D-4B04-9103-478CA498728B}" presName="bracket" presStyleLbl="parChTrans1D1" presStyleIdx="2" presStyleCnt="4"/>
      <dgm:spPr/>
    </dgm:pt>
    <dgm:pt modelId="{2EF1551F-A850-41D4-B862-0F5BD1CEB154}" type="pres">
      <dgm:prSet presAssocID="{111C9204-BE7D-4B04-9103-478CA498728B}" presName="spH" presStyleCnt="0"/>
      <dgm:spPr/>
    </dgm:pt>
    <dgm:pt modelId="{55E986BC-4BCF-4D8E-BB08-FF2B8849B038}" type="pres">
      <dgm:prSet presAssocID="{111C9204-BE7D-4B04-9103-478CA498728B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F4EABC-77BF-4FB6-A928-1089F1F7028D}" type="pres">
      <dgm:prSet presAssocID="{75129EDD-7034-48D0-8BF0-6CADAD6774EE}" presName="spV" presStyleCnt="0"/>
      <dgm:spPr/>
    </dgm:pt>
    <dgm:pt modelId="{F5677CC1-F0A2-46A6-A5FF-165D8DCCE20D}" type="pres">
      <dgm:prSet presAssocID="{587A7BA6-7517-491B-82C0-A50C90C6711F}" presName="linNode" presStyleCnt="0"/>
      <dgm:spPr/>
    </dgm:pt>
    <dgm:pt modelId="{36D1055A-B3C7-44B3-BC7C-3A61E57FA716}" type="pres">
      <dgm:prSet presAssocID="{587A7BA6-7517-491B-82C0-A50C90C6711F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E06457-73B7-4E3E-8B19-4D594EC347D4}" type="pres">
      <dgm:prSet presAssocID="{587A7BA6-7517-491B-82C0-A50C90C6711F}" presName="bracket" presStyleLbl="parChTrans1D1" presStyleIdx="3" presStyleCnt="4"/>
      <dgm:spPr/>
    </dgm:pt>
    <dgm:pt modelId="{2656531E-9E90-48E1-81EE-516AEE7EB29F}" type="pres">
      <dgm:prSet presAssocID="{587A7BA6-7517-491B-82C0-A50C90C6711F}" presName="spH" presStyleCnt="0"/>
      <dgm:spPr/>
    </dgm:pt>
    <dgm:pt modelId="{718DB2D1-D9A9-4340-9159-F4317DA51000}" type="pres">
      <dgm:prSet presAssocID="{587A7BA6-7517-491B-82C0-A50C90C6711F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7902BF-C3F9-4C61-A9E6-8593683A0211}" srcId="{E46C05DC-6A5C-479B-91FA-C4BE0FCEF622}" destId="{481EDCE4-843A-4B0E-81AD-BC2A0C34F48F}" srcOrd="0" destOrd="0" parTransId="{24088532-E525-4C6A-BCB0-3502607F1B59}" sibTransId="{7323A1E5-2E28-42B8-8575-6A14B702FE72}"/>
    <dgm:cxn modelId="{DDF36D2E-7901-4A81-B9AC-30439358C495}" srcId="{481EDCE4-843A-4B0E-81AD-BC2A0C34F48F}" destId="{1AB4F9B5-0F83-4564-918F-65B0674BD81F}" srcOrd="0" destOrd="0" parTransId="{EBC3D670-0948-49D0-8A01-FB73D3ACA39C}" sibTransId="{C825F12D-DBBC-484B-864E-3985FEF3EF67}"/>
    <dgm:cxn modelId="{3B35A66E-B891-4C5A-807C-AD6790DD37C4}" type="presOf" srcId="{93717D92-DE48-4CFA-953B-992BB283DA56}" destId="{55E986BC-4BCF-4D8E-BB08-FF2B8849B038}" srcOrd="0" destOrd="0" presId="urn:diagrams.loki3.com/BracketList+Icon"/>
    <dgm:cxn modelId="{EC2C3380-06A2-4892-ADFB-E44E0EE62AC7}" type="presOf" srcId="{587A7BA6-7517-491B-82C0-A50C90C6711F}" destId="{36D1055A-B3C7-44B3-BC7C-3A61E57FA716}" srcOrd="0" destOrd="0" presId="urn:diagrams.loki3.com/BracketList+Icon"/>
    <dgm:cxn modelId="{C1B3764F-85C7-4170-84E7-7A6EF14A03B1}" type="presOf" srcId="{91DCA3F6-EF5A-4F6C-9CD9-40F6B4E77FB0}" destId="{56EB62E9-E36A-4361-AEF8-92326DB5C37B}" srcOrd="0" destOrd="0" presId="urn:diagrams.loki3.com/BracketList+Icon"/>
    <dgm:cxn modelId="{A35B93E3-49AB-4376-9159-5B1C88DE6CD8}" srcId="{91DCA3F6-EF5A-4F6C-9CD9-40F6B4E77FB0}" destId="{35C55FFE-1996-4879-AFC2-EA15E6E14BCC}" srcOrd="1" destOrd="0" parTransId="{2DCE91C8-F192-45B3-A380-E390461E9FD4}" sibTransId="{EFC2F498-FFD9-4111-97BC-5D0FA40DBC67}"/>
    <dgm:cxn modelId="{FFF97FED-26C0-401C-92EC-12B82C8AC352}" srcId="{E46C05DC-6A5C-479B-91FA-C4BE0FCEF622}" destId="{587A7BA6-7517-491B-82C0-A50C90C6711F}" srcOrd="3" destOrd="0" parTransId="{F826235E-B2DC-4C46-ADDC-7D2D64EE8CA2}" sibTransId="{1C65CC2A-5A3E-41D9-86F5-04E0CD3ACCAB}"/>
    <dgm:cxn modelId="{A68D7109-F664-4C42-A9FB-22BAB99A4A21}" type="presOf" srcId="{882D8EC8-BEBF-4454-BFAA-C809EAF77657}" destId="{758EF8C5-E6C7-4EC4-8171-9A93CF848392}" srcOrd="0" destOrd="0" presId="urn:diagrams.loki3.com/BracketList+Icon"/>
    <dgm:cxn modelId="{5F2AFC2B-5478-41DF-B86B-B4A1276D7953}" srcId="{E46C05DC-6A5C-479B-91FA-C4BE0FCEF622}" destId="{111C9204-BE7D-4B04-9103-478CA498728B}" srcOrd="2" destOrd="0" parTransId="{C60416C0-4567-4CA9-8FAB-9787F0FC28B5}" sibTransId="{75129EDD-7034-48D0-8BF0-6CADAD6774EE}"/>
    <dgm:cxn modelId="{D9589D95-DAA5-45AB-8424-BEF9354A9829}" type="presOf" srcId="{481EDCE4-843A-4B0E-81AD-BC2A0C34F48F}" destId="{1EBB2E0F-C33C-43C4-82E4-5BA9CFDAB3A3}" srcOrd="0" destOrd="0" presId="urn:diagrams.loki3.com/BracketList+Icon"/>
    <dgm:cxn modelId="{BB252CDE-6951-4FE6-94F9-1EC8004AAE89}" type="presOf" srcId="{1AB4F9B5-0F83-4564-918F-65B0674BD81F}" destId="{AD5ACC8B-2DAF-4242-84A9-0180E13F12DB}" srcOrd="0" destOrd="0" presId="urn:diagrams.loki3.com/BracketList+Icon"/>
    <dgm:cxn modelId="{2D838009-A9F7-489A-A0A4-9FB12ED9C51B}" srcId="{91DCA3F6-EF5A-4F6C-9CD9-40F6B4E77FB0}" destId="{2C4539E8-BA56-4A83-8324-CBFA2B299CBE}" srcOrd="2" destOrd="0" parTransId="{C6C36126-8EAD-4A41-BF66-0F0225480792}" sibTransId="{E58CC118-641F-44DB-8715-42D84C981CB3}"/>
    <dgm:cxn modelId="{88A851C9-15EF-44C0-BA1C-298351006E93}" srcId="{E46C05DC-6A5C-479B-91FA-C4BE0FCEF622}" destId="{91DCA3F6-EF5A-4F6C-9CD9-40F6B4E77FB0}" srcOrd="1" destOrd="0" parTransId="{DEB61D5F-5BF3-4D1B-AEAB-C30671A51B8D}" sibTransId="{B5C119F8-CDFE-4D8E-B419-CB3B0F675CEF}"/>
    <dgm:cxn modelId="{0429E599-FAB9-4FEF-89B0-7DAB2E8D8A5D}" srcId="{111C9204-BE7D-4B04-9103-478CA498728B}" destId="{93717D92-DE48-4CFA-953B-992BB283DA56}" srcOrd="0" destOrd="0" parTransId="{853938E8-FA7B-4DA6-BE94-CCBE8E576BCD}" sibTransId="{7030D0E5-B651-4743-AD64-D549A93CE68B}"/>
    <dgm:cxn modelId="{D2586BF1-6ABA-4391-9AE0-DDE5D7F4F379}" type="presOf" srcId="{E46C05DC-6A5C-479B-91FA-C4BE0FCEF622}" destId="{5BC4A103-A9C5-4D7C-B7BA-2B3A11B8A463}" srcOrd="0" destOrd="0" presId="urn:diagrams.loki3.com/BracketList+Icon"/>
    <dgm:cxn modelId="{C466B768-5DA6-442C-AA19-9FF904BDD298}" type="presOf" srcId="{35C55FFE-1996-4879-AFC2-EA15E6E14BCC}" destId="{758EF8C5-E6C7-4EC4-8171-9A93CF848392}" srcOrd="0" destOrd="1" presId="urn:diagrams.loki3.com/BracketList+Icon"/>
    <dgm:cxn modelId="{BC0E4EBA-FA82-43C1-8BD4-03D71B1E1908}" srcId="{587A7BA6-7517-491B-82C0-A50C90C6711F}" destId="{D09F4E10-ED5D-4D8A-B43E-29260BF063AE}" srcOrd="0" destOrd="0" parTransId="{C16117E0-A4BB-434D-A07C-D63C6FC884F7}" sibTransId="{F35AA661-02EE-479B-8552-B1975DD94E4B}"/>
    <dgm:cxn modelId="{9819A366-C5B9-476B-AF8F-9DC52B0B5DEE}" type="presOf" srcId="{2C4539E8-BA56-4A83-8324-CBFA2B299CBE}" destId="{758EF8C5-E6C7-4EC4-8171-9A93CF848392}" srcOrd="0" destOrd="2" presId="urn:diagrams.loki3.com/BracketList+Icon"/>
    <dgm:cxn modelId="{FCDF5BCA-385D-4EBA-9162-8C1ED837FBA1}" srcId="{91DCA3F6-EF5A-4F6C-9CD9-40F6B4E77FB0}" destId="{882D8EC8-BEBF-4454-BFAA-C809EAF77657}" srcOrd="0" destOrd="0" parTransId="{78CBA2E2-D3A1-4B6D-9109-1C3AC34F5910}" sibTransId="{5E05C561-C720-49C5-9B62-70ACAF6C837C}"/>
    <dgm:cxn modelId="{8EE7A000-3FA8-48D8-B4F3-241E06A2B59C}" type="presOf" srcId="{111C9204-BE7D-4B04-9103-478CA498728B}" destId="{CC231A4D-F21A-4FB3-9C7B-1DD0F09B53B0}" srcOrd="0" destOrd="0" presId="urn:diagrams.loki3.com/BracketList+Icon"/>
    <dgm:cxn modelId="{A86F97AB-A85C-4AC5-9E57-61883C7DA89A}" type="presOf" srcId="{D09F4E10-ED5D-4D8A-B43E-29260BF063AE}" destId="{718DB2D1-D9A9-4340-9159-F4317DA51000}" srcOrd="0" destOrd="0" presId="urn:diagrams.loki3.com/BracketList+Icon"/>
    <dgm:cxn modelId="{0B0E39E8-55E6-4F6B-89B6-BCA0D0D95275}" type="presParOf" srcId="{5BC4A103-A9C5-4D7C-B7BA-2B3A11B8A463}" destId="{5E880D4C-29D5-4347-B062-BBD77843FB2A}" srcOrd="0" destOrd="0" presId="urn:diagrams.loki3.com/BracketList+Icon"/>
    <dgm:cxn modelId="{D90ECF8C-DCF2-4806-9837-C0FBB0863B07}" type="presParOf" srcId="{5E880D4C-29D5-4347-B062-BBD77843FB2A}" destId="{1EBB2E0F-C33C-43C4-82E4-5BA9CFDAB3A3}" srcOrd="0" destOrd="0" presId="urn:diagrams.loki3.com/BracketList+Icon"/>
    <dgm:cxn modelId="{683C1351-4E71-4A7C-A46A-5A66B03C4353}" type="presParOf" srcId="{5E880D4C-29D5-4347-B062-BBD77843FB2A}" destId="{F3413519-4A72-4145-9CBD-EAC2E65A38F8}" srcOrd="1" destOrd="0" presId="urn:diagrams.loki3.com/BracketList+Icon"/>
    <dgm:cxn modelId="{89FB8151-4C3D-4E3A-A08D-A0C7D773B5B5}" type="presParOf" srcId="{5E880D4C-29D5-4347-B062-BBD77843FB2A}" destId="{BCA88946-BB4D-4093-9F97-9DA9C36A99A1}" srcOrd="2" destOrd="0" presId="urn:diagrams.loki3.com/BracketList+Icon"/>
    <dgm:cxn modelId="{CDF74EDE-2F24-4A86-A1EC-57AF48419A63}" type="presParOf" srcId="{5E880D4C-29D5-4347-B062-BBD77843FB2A}" destId="{AD5ACC8B-2DAF-4242-84A9-0180E13F12DB}" srcOrd="3" destOrd="0" presId="urn:diagrams.loki3.com/BracketList+Icon"/>
    <dgm:cxn modelId="{7A4CB0DD-87E5-4863-AC84-90AB3DF55137}" type="presParOf" srcId="{5BC4A103-A9C5-4D7C-B7BA-2B3A11B8A463}" destId="{A3C4AA86-527C-4432-BFEE-6900C9C9D9C1}" srcOrd="1" destOrd="0" presId="urn:diagrams.loki3.com/BracketList+Icon"/>
    <dgm:cxn modelId="{4136B8FC-71B7-4655-9D6B-672975126BE6}" type="presParOf" srcId="{5BC4A103-A9C5-4D7C-B7BA-2B3A11B8A463}" destId="{E0BFCAC0-0C57-4801-8B4E-A15B41AE9CEB}" srcOrd="2" destOrd="0" presId="urn:diagrams.loki3.com/BracketList+Icon"/>
    <dgm:cxn modelId="{B403B107-6EED-4F1E-98DD-B1B9969C5FA9}" type="presParOf" srcId="{E0BFCAC0-0C57-4801-8B4E-A15B41AE9CEB}" destId="{56EB62E9-E36A-4361-AEF8-92326DB5C37B}" srcOrd="0" destOrd="0" presId="urn:diagrams.loki3.com/BracketList+Icon"/>
    <dgm:cxn modelId="{0DF4DDE3-46FF-4B71-BC15-7E767DE77983}" type="presParOf" srcId="{E0BFCAC0-0C57-4801-8B4E-A15B41AE9CEB}" destId="{66248844-421B-4309-9EE4-75FDA7F847EB}" srcOrd="1" destOrd="0" presId="urn:diagrams.loki3.com/BracketList+Icon"/>
    <dgm:cxn modelId="{59C8E283-DDF6-4054-964D-248FCFB672B2}" type="presParOf" srcId="{E0BFCAC0-0C57-4801-8B4E-A15B41AE9CEB}" destId="{DDC6BB2C-20D5-4B22-90CC-6A160349BA94}" srcOrd="2" destOrd="0" presId="urn:diagrams.loki3.com/BracketList+Icon"/>
    <dgm:cxn modelId="{72744A99-240E-422A-BD97-49C880EEDF5F}" type="presParOf" srcId="{E0BFCAC0-0C57-4801-8B4E-A15B41AE9CEB}" destId="{758EF8C5-E6C7-4EC4-8171-9A93CF848392}" srcOrd="3" destOrd="0" presId="urn:diagrams.loki3.com/BracketList+Icon"/>
    <dgm:cxn modelId="{3D0A9D26-258E-4752-8E93-4DD29B7D35DF}" type="presParOf" srcId="{5BC4A103-A9C5-4D7C-B7BA-2B3A11B8A463}" destId="{F47D6A39-6136-4EC8-BBA4-5639265794CF}" srcOrd="3" destOrd="0" presId="urn:diagrams.loki3.com/BracketList+Icon"/>
    <dgm:cxn modelId="{9F54D077-9359-4D1F-B1DA-41538391575C}" type="presParOf" srcId="{5BC4A103-A9C5-4D7C-B7BA-2B3A11B8A463}" destId="{8DF94DEB-CC4D-45A2-911E-22D5D043453B}" srcOrd="4" destOrd="0" presId="urn:diagrams.loki3.com/BracketList+Icon"/>
    <dgm:cxn modelId="{B43F7261-F318-4ECE-8661-83D41A4AA5A7}" type="presParOf" srcId="{8DF94DEB-CC4D-45A2-911E-22D5D043453B}" destId="{CC231A4D-F21A-4FB3-9C7B-1DD0F09B53B0}" srcOrd="0" destOrd="0" presId="urn:diagrams.loki3.com/BracketList+Icon"/>
    <dgm:cxn modelId="{55F9C16B-E60E-4B2E-AB33-4D141DA5D3BC}" type="presParOf" srcId="{8DF94DEB-CC4D-45A2-911E-22D5D043453B}" destId="{F0B2434D-7367-440D-B185-AA169D7957E3}" srcOrd="1" destOrd="0" presId="urn:diagrams.loki3.com/BracketList+Icon"/>
    <dgm:cxn modelId="{C1BADEFC-1652-487C-9674-30D3CC965A2A}" type="presParOf" srcId="{8DF94DEB-CC4D-45A2-911E-22D5D043453B}" destId="{2EF1551F-A850-41D4-B862-0F5BD1CEB154}" srcOrd="2" destOrd="0" presId="urn:diagrams.loki3.com/BracketList+Icon"/>
    <dgm:cxn modelId="{28BF8AB3-16BE-436D-95BA-8F90312D6DF0}" type="presParOf" srcId="{8DF94DEB-CC4D-45A2-911E-22D5D043453B}" destId="{55E986BC-4BCF-4D8E-BB08-FF2B8849B038}" srcOrd="3" destOrd="0" presId="urn:diagrams.loki3.com/BracketList+Icon"/>
    <dgm:cxn modelId="{4BB07206-FDF3-4B34-82F3-C1E7AD9915CD}" type="presParOf" srcId="{5BC4A103-A9C5-4D7C-B7BA-2B3A11B8A463}" destId="{6EF4EABC-77BF-4FB6-A928-1089F1F7028D}" srcOrd="5" destOrd="0" presId="urn:diagrams.loki3.com/BracketList+Icon"/>
    <dgm:cxn modelId="{C28DB626-5430-4A1D-B7A8-2CE92D424575}" type="presParOf" srcId="{5BC4A103-A9C5-4D7C-B7BA-2B3A11B8A463}" destId="{F5677CC1-F0A2-46A6-A5FF-165D8DCCE20D}" srcOrd="6" destOrd="0" presId="urn:diagrams.loki3.com/BracketList+Icon"/>
    <dgm:cxn modelId="{DC19E41C-1F6F-44A5-88D7-28412EF61CE3}" type="presParOf" srcId="{F5677CC1-F0A2-46A6-A5FF-165D8DCCE20D}" destId="{36D1055A-B3C7-44B3-BC7C-3A61E57FA716}" srcOrd="0" destOrd="0" presId="urn:diagrams.loki3.com/BracketList+Icon"/>
    <dgm:cxn modelId="{654F8C30-4F55-4E40-9731-BCEBD696324C}" type="presParOf" srcId="{F5677CC1-F0A2-46A6-A5FF-165D8DCCE20D}" destId="{57E06457-73B7-4E3E-8B19-4D594EC347D4}" srcOrd="1" destOrd="0" presId="urn:diagrams.loki3.com/BracketList+Icon"/>
    <dgm:cxn modelId="{8B8BF854-426C-411E-814F-9A377BBDC1BC}" type="presParOf" srcId="{F5677CC1-F0A2-46A6-A5FF-165D8DCCE20D}" destId="{2656531E-9E90-48E1-81EE-516AEE7EB29F}" srcOrd="2" destOrd="0" presId="urn:diagrams.loki3.com/BracketList+Icon"/>
    <dgm:cxn modelId="{4151147E-5EC5-47BF-B4AE-6866A3E02ABC}" type="presParOf" srcId="{F5677CC1-F0A2-46A6-A5FF-165D8DCCE20D}" destId="{718DB2D1-D9A9-4340-9159-F4317DA5100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0565B-028E-4D98-84A0-6A15FBCAA349}">
      <dsp:nvSpPr>
        <dsp:cNvPr id="0" name=""/>
        <dsp:cNvSpPr/>
      </dsp:nvSpPr>
      <dsp:spPr>
        <a:xfrm>
          <a:off x="1476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Blue Growth</a:t>
          </a:r>
          <a:endParaRPr lang="en-GB" sz="1700" b="1" kern="1200" dirty="0"/>
        </a:p>
      </dsp:txBody>
      <dsp:txXfrm>
        <a:off x="26331" y="781677"/>
        <a:ext cx="1647541" cy="798915"/>
      </dsp:txXfrm>
    </dsp:sp>
    <dsp:sp modelId="{4371019C-E1FB-44B4-8BC7-7AF208B5BF04}">
      <dsp:nvSpPr>
        <dsp:cNvPr id="0" name=""/>
        <dsp:cNvSpPr/>
      </dsp:nvSpPr>
      <dsp:spPr>
        <a:xfrm>
          <a:off x="171201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DB77C-5178-4546-8093-90B839A35B3E}">
      <dsp:nvSpPr>
        <dsp:cNvPr id="0" name=""/>
        <dsp:cNvSpPr/>
      </dsp:nvSpPr>
      <dsp:spPr>
        <a:xfrm>
          <a:off x="340926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Blue Technology</a:t>
          </a:r>
          <a:endParaRPr lang="en-GB" sz="1100" kern="1200" dirty="0"/>
        </a:p>
      </dsp:txBody>
      <dsp:txXfrm>
        <a:off x="365781" y="1842459"/>
        <a:ext cx="1308090" cy="798915"/>
      </dsp:txXfrm>
    </dsp:sp>
    <dsp:sp modelId="{0A43664D-B182-45A2-844F-26F0C6241955}">
      <dsp:nvSpPr>
        <dsp:cNvPr id="0" name=""/>
        <dsp:cNvSpPr/>
      </dsp:nvSpPr>
      <dsp:spPr>
        <a:xfrm>
          <a:off x="171201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EDF71-56A7-43C3-A875-845071FB994C}">
      <dsp:nvSpPr>
        <dsp:cNvPr id="0" name=""/>
        <dsp:cNvSpPr/>
      </dsp:nvSpPr>
      <dsp:spPr>
        <a:xfrm>
          <a:off x="340926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67855"/>
              <a:satOff val="-2931"/>
              <a:lumOff val="8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Fisheries and aquaculture</a:t>
          </a:r>
          <a:endParaRPr lang="en-GB" sz="1100" kern="1200" dirty="0"/>
        </a:p>
      </dsp:txBody>
      <dsp:txXfrm>
        <a:off x="365781" y="2903241"/>
        <a:ext cx="1308090" cy="798915"/>
      </dsp:txXfrm>
    </dsp:sp>
    <dsp:sp modelId="{69FC330A-1325-4DFB-ADC7-091132124240}">
      <dsp:nvSpPr>
        <dsp:cNvPr id="0" name=""/>
        <dsp:cNvSpPr/>
      </dsp:nvSpPr>
      <dsp:spPr>
        <a:xfrm>
          <a:off x="171201" y="1605448"/>
          <a:ext cx="169725" cy="2758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032"/>
              </a:lnTo>
              <a:lnTo>
                <a:pt x="169725" y="2758032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00522-29FD-4558-BD31-FB3B99E4E9DF}">
      <dsp:nvSpPr>
        <dsp:cNvPr id="0" name=""/>
        <dsp:cNvSpPr/>
      </dsp:nvSpPr>
      <dsp:spPr>
        <a:xfrm>
          <a:off x="340926" y="3939168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35711"/>
              <a:satOff val="-5862"/>
              <a:lumOff val="17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Maritime and marine governance and services</a:t>
          </a:r>
          <a:endParaRPr lang="en-GB" sz="1100" kern="1200" dirty="0"/>
        </a:p>
      </dsp:txBody>
      <dsp:txXfrm>
        <a:off x="365781" y="3964023"/>
        <a:ext cx="1308090" cy="798915"/>
      </dsp:txXfrm>
    </dsp:sp>
    <dsp:sp modelId="{31D710BE-6894-4909-A955-A933F9B2D24C}">
      <dsp:nvSpPr>
        <dsp:cNvPr id="0" name=""/>
        <dsp:cNvSpPr/>
      </dsp:nvSpPr>
      <dsp:spPr>
        <a:xfrm>
          <a:off x="2123040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03566"/>
                <a:satOff val="-8793"/>
                <a:lumOff val="2614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2003566"/>
                <a:satOff val="-8793"/>
                <a:lumOff val="2614"/>
                <a:alphaOff val="0"/>
                <a:tint val="48000"/>
                <a:satMod val="150000"/>
              </a:schemeClr>
            </a:gs>
            <a:gs pos="100000">
              <a:schemeClr val="accent5">
                <a:hueOff val="2003566"/>
                <a:satOff val="-8793"/>
                <a:lumOff val="2614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Connecting the region</a:t>
          </a:r>
          <a:endParaRPr lang="en-GB" sz="1700" b="1" kern="1200" dirty="0"/>
        </a:p>
      </dsp:txBody>
      <dsp:txXfrm>
        <a:off x="2147895" y="781677"/>
        <a:ext cx="1647541" cy="798915"/>
      </dsp:txXfrm>
    </dsp:sp>
    <dsp:sp modelId="{2E9C45DB-1C9A-42D3-8494-300E82C6D34C}">
      <dsp:nvSpPr>
        <dsp:cNvPr id="0" name=""/>
        <dsp:cNvSpPr/>
      </dsp:nvSpPr>
      <dsp:spPr>
        <a:xfrm>
          <a:off x="2292765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DEC81-8943-4674-94C2-CD6382A5BDCE}">
      <dsp:nvSpPr>
        <dsp:cNvPr id="0" name=""/>
        <dsp:cNvSpPr/>
      </dsp:nvSpPr>
      <dsp:spPr>
        <a:xfrm>
          <a:off x="2462490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003566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Maritime transport</a:t>
          </a:r>
          <a:endParaRPr lang="en-GB" sz="1100" kern="1200" dirty="0"/>
        </a:p>
      </dsp:txBody>
      <dsp:txXfrm>
        <a:off x="2487345" y="1842459"/>
        <a:ext cx="1308090" cy="798915"/>
      </dsp:txXfrm>
    </dsp:sp>
    <dsp:sp modelId="{AE5FEFEF-225F-4042-B5A5-2FE62E8D7C3B}">
      <dsp:nvSpPr>
        <dsp:cNvPr id="0" name=""/>
        <dsp:cNvSpPr/>
      </dsp:nvSpPr>
      <dsp:spPr>
        <a:xfrm>
          <a:off x="2292765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F5ADB-BB4B-4AD4-ADEA-06B016FDD0AD}">
      <dsp:nvSpPr>
        <dsp:cNvPr id="0" name=""/>
        <dsp:cNvSpPr/>
      </dsp:nvSpPr>
      <dsp:spPr>
        <a:xfrm>
          <a:off x="2462490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671422"/>
              <a:satOff val="-11724"/>
              <a:lumOff val="34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Intermodal connection to the </a:t>
          </a:r>
          <a:r>
            <a:rPr lang="en-GB" sz="1100" kern="1200" dirty="0" err="1" smtClean="0"/>
            <a:t>interland</a:t>
          </a:r>
          <a:endParaRPr lang="en-GB" sz="1100" kern="1200" dirty="0"/>
        </a:p>
      </dsp:txBody>
      <dsp:txXfrm>
        <a:off x="2487345" y="2903241"/>
        <a:ext cx="1308090" cy="798915"/>
      </dsp:txXfrm>
    </dsp:sp>
    <dsp:sp modelId="{CCBE4A23-59B6-48CA-8DE7-28F5DC6BEA56}">
      <dsp:nvSpPr>
        <dsp:cNvPr id="0" name=""/>
        <dsp:cNvSpPr/>
      </dsp:nvSpPr>
      <dsp:spPr>
        <a:xfrm>
          <a:off x="2292765" y="1605448"/>
          <a:ext cx="173364" cy="269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932"/>
              </a:lnTo>
              <a:lnTo>
                <a:pt x="173364" y="2690932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3FBAE-B9C9-4E8F-B88E-56F1F7985344}">
      <dsp:nvSpPr>
        <dsp:cNvPr id="0" name=""/>
        <dsp:cNvSpPr/>
      </dsp:nvSpPr>
      <dsp:spPr>
        <a:xfrm>
          <a:off x="2466129" y="3872067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39277"/>
              <a:satOff val="-14656"/>
              <a:lumOff val="43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Energy networks</a:t>
          </a:r>
          <a:endParaRPr lang="en-GB" sz="1100" kern="1200" dirty="0"/>
        </a:p>
      </dsp:txBody>
      <dsp:txXfrm>
        <a:off x="2490984" y="3896922"/>
        <a:ext cx="1308090" cy="798915"/>
      </dsp:txXfrm>
    </dsp:sp>
    <dsp:sp modelId="{E8B9723C-D092-4CC2-9399-5D530CE8B47B}">
      <dsp:nvSpPr>
        <dsp:cNvPr id="0" name=""/>
        <dsp:cNvSpPr/>
      </dsp:nvSpPr>
      <dsp:spPr>
        <a:xfrm>
          <a:off x="4244604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07133"/>
                <a:satOff val="-17587"/>
                <a:lumOff val="5229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4007133"/>
                <a:satOff val="-17587"/>
                <a:lumOff val="5229"/>
                <a:alphaOff val="0"/>
                <a:tint val="48000"/>
                <a:satMod val="150000"/>
              </a:schemeClr>
            </a:gs>
            <a:gs pos="100000">
              <a:schemeClr val="accent5">
                <a:hueOff val="4007133"/>
                <a:satOff val="-17587"/>
                <a:lumOff val="5229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Environmental quality</a:t>
          </a:r>
          <a:endParaRPr lang="en-GB" sz="1700" b="1" kern="1200" dirty="0"/>
        </a:p>
      </dsp:txBody>
      <dsp:txXfrm>
        <a:off x="4269459" y="781677"/>
        <a:ext cx="1647541" cy="798915"/>
      </dsp:txXfrm>
    </dsp:sp>
    <dsp:sp modelId="{373A4161-8616-4F5C-A1DD-4A58017B3CCB}">
      <dsp:nvSpPr>
        <dsp:cNvPr id="0" name=""/>
        <dsp:cNvSpPr/>
      </dsp:nvSpPr>
      <dsp:spPr>
        <a:xfrm>
          <a:off x="4414329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C2ECA-7294-4138-B4DF-DF2DC3DF9F0A}">
      <dsp:nvSpPr>
        <dsp:cNvPr id="0" name=""/>
        <dsp:cNvSpPr/>
      </dsp:nvSpPr>
      <dsp:spPr>
        <a:xfrm>
          <a:off x="4584054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007133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The marine environment</a:t>
          </a:r>
          <a:endParaRPr lang="en-GB" sz="1100" kern="1200" dirty="0"/>
        </a:p>
      </dsp:txBody>
      <dsp:txXfrm>
        <a:off x="4608909" y="1842459"/>
        <a:ext cx="1308090" cy="798915"/>
      </dsp:txXfrm>
    </dsp:sp>
    <dsp:sp modelId="{16F8D827-D9F7-4D72-952C-00C97217D0B1}">
      <dsp:nvSpPr>
        <dsp:cNvPr id="0" name=""/>
        <dsp:cNvSpPr/>
      </dsp:nvSpPr>
      <dsp:spPr>
        <a:xfrm>
          <a:off x="4414329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1D3F-C48A-4120-807D-3555EB7CF812}">
      <dsp:nvSpPr>
        <dsp:cNvPr id="0" name=""/>
        <dsp:cNvSpPr/>
      </dsp:nvSpPr>
      <dsp:spPr>
        <a:xfrm>
          <a:off x="4584054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674988"/>
              <a:satOff val="-20518"/>
              <a:lumOff val="6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Transnational terrestrial habitats and biodiversity</a:t>
          </a:r>
          <a:endParaRPr lang="en-GB" sz="1100" kern="1200" dirty="0"/>
        </a:p>
      </dsp:txBody>
      <dsp:txXfrm>
        <a:off x="4608909" y="2903241"/>
        <a:ext cx="1308090" cy="798915"/>
      </dsp:txXfrm>
    </dsp:sp>
    <dsp:sp modelId="{8F62559D-CCA7-4427-8FDE-72F9C2B5CF73}">
      <dsp:nvSpPr>
        <dsp:cNvPr id="0" name=""/>
        <dsp:cNvSpPr/>
      </dsp:nvSpPr>
      <dsp:spPr>
        <a:xfrm>
          <a:off x="6366168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6010699"/>
                <a:satOff val="-26380"/>
                <a:lumOff val="7843"/>
                <a:alphaOff val="0"/>
                <a:tint val="48000"/>
                <a:satMod val="15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Sustainable tourism</a:t>
          </a:r>
          <a:endParaRPr lang="en-GB" sz="1700" b="1" kern="1200" dirty="0"/>
        </a:p>
      </dsp:txBody>
      <dsp:txXfrm>
        <a:off x="6391023" y="781677"/>
        <a:ext cx="1647541" cy="798915"/>
      </dsp:txXfrm>
    </dsp:sp>
    <dsp:sp modelId="{A715D28D-5D70-4C15-914E-443C9BBAF7CC}">
      <dsp:nvSpPr>
        <dsp:cNvPr id="0" name=""/>
        <dsp:cNvSpPr/>
      </dsp:nvSpPr>
      <dsp:spPr>
        <a:xfrm>
          <a:off x="6535893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02086-1434-4B7C-8C19-521AF4E34FBF}">
      <dsp:nvSpPr>
        <dsp:cNvPr id="0" name=""/>
        <dsp:cNvSpPr/>
      </dsp:nvSpPr>
      <dsp:spPr>
        <a:xfrm>
          <a:off x="6705618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42844"/>
              <a:satOff val="-23449"/>
              <a:lumOff val="69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Diversified tourism offer (products and services)</a:t>
          </a:r>
          <a:endParaRPr lang="en-GB" sz="1100" kern="1200" dirty="0"/>
        </a:p>
      </dsp:txBody>
      <dsp:txXfrm>
        <a:off x="6730473" y="1842459"/>
        <a:ext cx="1308090" cy="798915"/>
      </dsp:txXfrm>
    </dsp:sp>
    <dsp:sp modelId="{022F6FB6-50CF-4D5B-8E2E-1D5FCB3194E0}">
      <dsp:nvSpPr>
        <dsp:cNvPr id="0" name=""/>
        <dsp:cNvSpPr/>
      </dsp:nvSpPr>
      <dsp:spPr>
        <a:xfrm>
          <a:off x="6535893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A5AEF-D5B6-42C6-84C4-888FEA9D9C2F}">
      <dsp:nvSpPr>
        <dsp:cNvPr id="0" name=""/>
        <dsp:cNvSpPr/>
      </dsp:nvSpPr>
      <dsp:spPr>
        <a:xfrm>
          <a:off x="6705618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Sustainable and responsible tourism management (innovation and quality)</a:t>
          </a:r>
          <a:endParaRPr lang="en-GB" sz="1100" kern="1200" dirty="0"/>
        </a:p>
      </dsp:txBody>
      <dsp:txXfrm>
        <a:off x="6730473" y="2903241"/>
        <a:ext cx="1308090" cy="798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34677-1E52-4669-BEBA-67479DB62B8C}">
      <dsp:nvSpPr>
        <dsp:cNvPr id="0" name=""/>
        <dsp:cNvSpPr/>
      </dsp:nvSpPr>
      <dsp:spPr>
        <a:xfrm>
          <a:off x="1236930" y="1656927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EARDF</a:t>
          </a:r>
          <a:endParaRPr lang="it-IT" sz="1700" kern="1200" dirty="0"/>
        </a:p>
      </dsp:txBody>
      <dsp:txXfrm>
        <a:off x="1416847" y="1811402"/>
        <a:ext cx="801796" cy="688419"/>
      </dsp:txXfrm>
    </dsp:sp>
    <dsp:sp modelId="{E83390ED-2465-4510-8E44-503DAF7FC1E2}">
      <dsp:nvSpPr>
        <dsp:cNvPr id="0" name=""/>
        <dsp:cNvSpPr/>
      </dsp:nvSpPr>
      <dsp:spPr>
        <a:xfrm>
          <a:off x="1264844" y="2102799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97C7-B3F4-4547-AF26-7C94878315A4}">
      <dsp:nvSpPr>
        <dsp:cNvPr id="0" name=""/>
        <dsp:cNvSpPr/>
      </dsp:nvSpPr>
      <dsp:spPr>
        <a:xfrm>
          <a:off x="237771" y="1105916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l="-22000" r="-22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EDE4F-048F-4163-9437-6A4A9E186AD0}">
      <dsp:nvSpPr>
        <dsp:cNvPr id="0" name=""/>
        <dsp:cNvSpPr/>
      </dsp:nvSpPr>
      <dsp:spPr>
        <a:xfrm>
          <a:off x="1032947" y="1970400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AC45A-C59D-48B5-B135-071CDCEF0CA5}">
      <dsp:nvSpPr>
        <dsp:cNvPr id="0" name=""/>
        <dsp:cNvSpPr/>
      </dsp:nvSpPr>
      <dsp:spPr>
        <a:xfrm>
          <a:off x="2236806" y="1102509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COSME</a:t>
          </a:r>
          <a:endParaRPr lang="it-IT" sz="1700" kern="1200" dirty="0"/>
        </a:p>
      </dsp:txBody>
      <dsp:txXfrm>
        <a:off x="2416723" y="1256984"/>
        <a:ext cx="801796" cy="688419"/>
      </dsp:txXfrm>
    </dsp:sp>
    <dsp:sp modelId="{0630E439-6113-4E8C-AE1F-C9FF3A833DC7}">
      <dsp:nvSpPr>
        <dsp:cNvPr id="0" name=""/>
        <dsp:cNvSpPr/>
      </dsp:nvSpPr>
      <dsp:spPr>
        <a:xfrm>
          <a:off x="3036277" y="1965533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2B2D-23A3-4A29-A1A1-CABCA4AF2377}">
      <dsp:nvSpPr>
        <dsp:cNvPr id="0" name=""/>
        <dsp:cNvSpPr/>
      </dsp:nvSpPr>
      <dsp:spPr>
        <a:xfrm>
          <a:off x="3235966" y="1654980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7000" r="-7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5A9FD-4E22-431E-B5D4-056B7573278A}">
      <dsp:nvSpPr>
        <dsp:cNvPr id="0" name=""/>
        <dsp:cNvSpPr/>
      </dsp:nvSpPr>
      <dsp:spPr>
        <a:xfrm>
          <a:off x="3263879" y="2098905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AD7B3-23EC-463F-B55C-BD8BFCCBB4F8}">
      <dsp:nvSpPr>
        <dsp:cNvPr id="0" name=""/>
        <dsp:cNvSpPr/>
      </dsp:nvSpPr>
      <dsp:spPr>
        <a:xfrm>
          <a:off x="1236930" y="554418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EMFF</a:t>
          </a:r>
          <a:endParaRPr lang="it-IT" sz="1700" kern="1200" dirty="0" smtClean="0"/>
        </a:p>
      </dsp:txBody>
      <dsp:txXfrm>
        <a:off x="1416847" y="708893"/>
        <a:ext cx="801796" cy="688419"/>
      </dsp:txXfrm>
    </dsp:sp>
    <dsp:sp modelId="{CA30D907-28AD-4ABE-B771-F45A63ABFC53}">
      <dsp:nvSpPr>
        <dsp:cNvPr id="0" name=""/>
        <dsp:cNvSpPr/>
      </dsp:nvSpPr>
      <dsp:spPr>
        <a:xfrm>
          <a:off x="2027813" y="568047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2E6B7-DCB8-4C36-B5C7-07C4103D036E}">
      <dsp:nvSpPr>
        <dsp:cNvPr id="0" name=""/>
        <dsp:cNvSpPr/>
      </dsp:nvSpPr>
      <dsp:spPr>
        <a:xfrm>
          <a:off x="2236806" y="0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B67E2-9B96-449A-8B32-EA348815335A}">
      <dsp:nvSpPr>
        <dsp:cNvPr id="0" name=""/>
        <dsp:cNvSpPr/>
      </dsp:nvSpPr>
      <dsp:spPr>
        <a:xfrm>
          <a:off x="2269730" y="441977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6DF2F-4FB1-4CDB-B296-81E8B9EF982D}">
      <dsp:nvSpPr>
        <dsp:cNvPr id="0" name=""/>
        <dsp:cNvSpPr/>
      </dsp:nvSpPr>
      <dsp:spPr>
        <a:xfrm>
          <a:off x="3235966" y="552471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….</a:t>
          </a:r>
          <a:endParaRPr lang="it-IT" sz="1700" kern="1200" dirty="0" smtClean="0"/>
        </a:p>
      </dsp:txBody>
      <dsp:txXfrm>
        <a:off x="3415883" y="706946"/>
        <a:ext cx="801796" cy="688419"/>
      </dsp:txXfrm>
    </dsp:sp>
    <dsp:sp modelId="{D0182BD9-C7EA-4D62-B3FF-73AEFBA54889}">
      <dsp:nvSpPr>
        <dsp:cNvPr id="0" name=""/>
        <dsp:cNvSpPr/>
      </dsp:nvSpPr>
      <dsp:spPr>
        <a:xfrm>
          <a:off x="4240852" y="993962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6611-BBB7-489F-A0A8-0953355A4005}">
      <dsp:nvSpPr>
        <dsp:cNvPr id="0" name=""/>
        <dsp:cNvSpPr/>
      </dsp:nvSpPr>
      <dsp:spPr>
        <a:xfrm>
          <a:off x="4235126" y="1113218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l="-10000" r="-10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85494-F266-47A2-B2F0-51526BDFBBF6}">
      <dsp:nvSpPr>
        <dsp:cNvPr id="0" name=""/>
        <dsp:cNvSpPr/>
      </dsp:nvSpPr>
      <dsp:spPr>
        <a:xfrm>
          <a:off x="4461297" y="1130741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0BA4-6109-4AAD-A7DD-109C58D67EB6}">
      <dsp:nvSpPr>
        <dsp:cNvPr id="0" name=""/>
        <dsp:cNvSpPr/>
      </dsp:nvSpPr>
      <dsp:spPr>
        <a:xfrm>
          <a:off x="4235126" y="10708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ENI</a:t>
          </a:r>
          <a:endParaRPr lang="it-IT" sz="1700" kern="1200" dirty="0" smtClean="0"/>
        </a:p>
      </dsp:txBody>
      <dsp:txXfrm>
        <a:off x="4415043" y="165183"/>
        <a:ext cx="801796" cy="688419"/>
      </dsp:txXfrm>
    </dsp:sp>
    <dsp:sp modelId="{AD4C45B4-E9BA-4A56-93B7-857C22FEE6C6}">
      <dsp:nvSpPr>
        <dsp:cNvPr id="0" name=""/>
        <dsp:cNvSpPr/>
      </dsp:nvSpPr>
      <dsp:spPr>
        <a:xfrm>
          <a:off x="5240012" y="457553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1654-A290-4066-B2F9-085752BB4643}">
      <dsp:nvSpPr>
        <dsp:cNvPr id="0" name=""/>
        <dsp:cNvSpPr/>
      </dsp:nvSpPr>
      <dsp:spPr>
        <a:xfrm>
          <a:off x="5235002" y="567074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l="-17000" r="-17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DE8F-FC4F-4A0E-89E4-DFDD42B5CE3A}">
      <dsp:nvSpPr>
        <dsp:cNvPr id="0" name=""/>
        <dsp:cNvSpPr/>
      </dsp:nvSpPr>
      <dsp:spPr>
        <a:xfrm>
          <a:off x="5466182" y="588978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537D4-DF06-4A81-B146-991A63EAAFC6}">
      <dsp:nvSpPr>
        <dsp:cNvPr id="0" name=""/>
        <dsp:cNvSpPr/>
      </dsp:nvSpPr>
      <dsp:spPr>
        <a:xfrm>
          <a:off x="5235002" y="1667636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ERDF</a:t>
          </a:r>
          <a:endParaRPr lang="it-IT" sz="1700" kern="1200" dirty="0"/>
        </a:p>
      </dsp:txBody>
      <dsp:txXfrm>
        <a:off x="5414919" y="1822111"/>
        <a:ext cx="801796" cy="688419"/>
      </dsp:txXfrm>
    </dsp:sp>
    <dsp:sp modelId="{1EEA625B-3849-417A-A152-15FBD013BE29}">
      <dsp:nvSpPr>
        <dsp:cNvPr id="0" name=""/>
        <dsp:cNvSpPr/>
      </dsp:nvSpPr>
      <dsp:spPr>
        <a:xfrm>
          <a:off x="5464751" y="2541369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32B94-6BCA-467B-95C7-3A87C640A210}">
      <dsp:nvSpPr>
        <dsp:cNvPr id="0" name=""/>
        <dsp:cNvSpPr/>
      </dsp:nvSpPr>
      <dsp:spPr>
        <a:xfrm>
          <a:off x="4235126" y="2213780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/>
          </a:blip>
          <a:srcRect/>
          <a:stretch>
            <a:fillRect l="-14000" r="-1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255CB-1B21-4087-A34D-EC3F49C7C108}">
      <dsp:nvSpPr>
        <dsp:cNvPr id="0" name=""/>
        <dsp:cNvSpPr/>
      </dsp:nvSpPr>
      <dsp:spPr>
        <a:xfrm>
          <a:off x="5249316" y="2651376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1EA53-BAC8-4FA6-9D08-2578B70078FD}">
      <dsp:nvSpPr>
        <dsp:cNvPr id="0" name=""/>
        <dsp:cNvSpPr/>
      </dsp:nvSpPr>
      <dsp:spPr>
        <a:xfrm>
          <a:off x="2236090" y="2207452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LIFE+</a:t>
          </a:r>
          <a:endParaRPr lang="it-IT" sz="1700" kern="1200" dirty="0"/>
        </a:p>
      </dsp:txBody>
      <dsp:txXfrm>
        <a:off x="2416007" y="2361927"/>
        <a:ext cx="801796" cy="688419"/>
      </dsp:txXfrm>
    </dsp:sp>
    <dsp:sp modelId="{85792E3F-96A1-46A6-91B6-65B2153ECD4F}">
      <dsp:nvSpPr>
        <dsp:cNvPr id="0" name=""/>
        <dsp:cNvSpPr/>
      </dsp:nvSpPr>
      <dsp:spPr>
        <a:xfrm>
          <a:off x="2269014" y="2649429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B0622-89FE-4895-AF78-EFA045E1B4F7}">
      <dsp:nvSpPr>
        <dsp:cNvPr id="0" name=""/>
        <dsp:cNvSpPr/>
      </dsp:nvSpPr>
      <dsp:spPr>
        <a:xfrm>
          <a:off x="1236215" y="2761871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/>
          </a:blip>
          <a:srcRect/>
          <a:stretch>
            <a:fillRect l="-16000" r="-16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B732B-2AF7-4276-B73A-98E619D6BF0D}">
      <dsp:nvSpPr>
        <dsp:cNvPr id="0" name=""/>
        <dsp:cNvSpPr/>
      </dsp:nvSpPr>
      <dsp:spPr>
        <a:xfrm>
          <a:off x="2027097" y="2775987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EA00D-CE0F-44DB-84CD-B499FDE16192}">
      <dsp:nvSpPr>
        <dsp:cNvPr id="0" name=""/>
        <dsp:cNvSpPr/>
      </dsp:nvSpPr>
      <dsp:spPr>
        <a:xfrm>
          <a:off x="6229151" y="2226436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Horizon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2020</a:t>
          </a:r>
          <a:endParaRPr lang="it-IT" sz="1700" kern="1200" dirty="0"/>
        </a:p>
      </dsp:txBody>
      <dsp:txXfrm>
        <a:off x="6409068" y="2380911"/>
        <a:ext cx="801796" cy="688419"/>
      </dsp:txXfrm>
    </dsp:sp>
    <dsp:sp modelId="{A7BDC6C4-204C-45F5-BBF0-3CFF57768353}">
      <dsp:nvSpPr>
        <dsp:cNvPr id="0" name=""/>
        <dsp:cNvSpPr/>
      </dsp:nvSpPr>
      <dsp:spPr>
        <a:xfrm>
          <a:off x="6459617" y="3100168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04192-441C-4053-AD5B-3285BE07FB21}">
      <dsp:nvSpPr>
        <dsp:cNvPr id="0" name=""/>
        <dsp:cNvSpPr/>
      </dsp:nvSpPr>
      <dsp:spPr>
        <a:xfrm>
          <a:off x="5229991" y="2772579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/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85D90-A86C-4BEB-981A-BC1A15639C20}">
      <dsp:nvSpPr>
        <dsp:cNvPr id="0" name=""/>
        <dsp:cNvSpPr/>
      </dsp:nvSpPr>
      <dsp:spPr>
        <a:xfrm>
          <a:off x="6244182" y="3210176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E07B6-1844-48F9-B610-277629F5A334}">
      <dsp:nvSpPr>
        <dsp:cNvPr id="0" name=""/>
        <dsp:cNvSpPr/>
      </dsp:nvSpPr>
      <dsp:spPr>
        <a:xfrm>
          <a:off x="6233446" y="21417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642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ETC</a:t>
          </a:r>
          <a:endParaRPr lang="it-IT" sz="1700" kern="1200" dirty="0"/>
        </a:p>
      </dsp:txBody>
      <dsp:txXfrm>
        <a:off x="6413363" y="175892"/>
        <a:ext cx="801796" cy="688419"/>
      </dsp:txXfrm>
    </dsp:sp>
    <dsp:sp modelId="{7AE25245-93E7-4E7B-BC9E-378A178C3A9E}">
      <dsp:nvSpPr>
        <dsp:cNvPr id="0" name=""/>
        <dsp:cNvSpPr/>
      </dsp:nvSpPr>
      <dsp:spPr>
        <a:xfrm>
          <a:off x="7037211" y="898557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39AEE-D4D9-4165-9B05-0599D575B38F}">
      <dsp:nvSpPr>
        <dsp:cNvPr id="0" name=""/>
        <dsp:cNvSpPr/>
      </dsp:nvSpPr>
      <dsp:spPr>
        <a:xfrm>
          <a:off x="6233446" y="1122466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/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5D023-9317-41BF-A8E8-4DEE981AA164}">
      <dsp:nvSpPr>
        <dsp:cNvPr id="0" name=""/>
        <dsp:cNvSpPr/>
      </dsp:nvSpPr>
      <dsp:spPr>
        <a:xfrm>
          <a:off x="7037211" y="1128307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4BB81-67B9-420E-AA82-7E635B27FDEE}">
      <dsp:nvSpPr>
        <dsp:cNvPr id="0" name=""/>
        <dsp:cNvSpPr/>
      </dsp:nvSpPr>
      <dsp:spPr>
        <a:xfrm>
          <a:off x="3231672" y="2766251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ESF</a:t>
          </a:r>
          <a:endParaRPr lang="it-IT" sz="1700" kern="1200" dirty="0"/>
        </a:p>
      </dsp:txBody>
      <dsp:txXfrm>
        <a:off x="3411589" y="2920726"/>
        <a:ext cx="801796" cy="688419"/>
      </dsp:txXfrm>
    </dsp:sp>
    <dsp:sp modelId="{2EF142B8-71DE-46B6-A743-102B0DC6FA81}">
      <dsp:nvSpPr>
        <dsp:cNvPr id="0" name=""/>
        <dsp:cNvSpPr/>
      </dsp:nvSpPr>
      <dsp:spPr>
        <a:xfrm>
          <a:off x="3461421" y="3639984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BE2D0-6734-47A7-B231-608EDDC0A417}">
      <dsp:nvSpPr>
        <dsp:cNvPr id="0" name=""/>
        <dsp:cNvSpPr/>
      </dsp:nvSpPr>
      <dsp:spPr>
        <a:xfrm>
          <a:off x="2231796" y="3312395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/>
          </a:blip>
          <a:srcRect/>
          <a:stretch>
            <a:fillRect l="-16000" r="-16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1239D-60A6-406E-94FD-2B8AFEB29BF9}">
      <dsp:nvSpPr>
        <dsp:cNvPr id="0" name=""/>
        <dsp:cNvSpPr/>
      </dsp:nvSpPr>
      <dsp:spPr>
        <a:xfrm>
          <a:off x="3245986" y="3749992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A2D4F-82E0-47CE-8FF8-D7A8F6D61DF4}">
      <dsp:nvSpPr>
        <dsp:cNvPr id="0" name=""/>
        <dsp:cNvSpPr/>
      </dsp:nvSpPr>
      <dsp:spPr>
        <a:xfrm>
          <a:off x="5227128" y="3870221"/>
          <a:ext cx="1161630" cy="997369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IPA II</a:t>
          </a:r>
          <a:endParaRPr lang="it-IT" sz="1700" kern="1200" dirty="0"/>
        </a:p>
      </dsp:txBody>
      <dsp:txXfrm>
        <a:off x="5407045" y="4024696"/>
        <a:ext cx="801796" cy="688419"/>
      </dsp:txXfrm>
    </dsp:sp>
    <dsp:sp modelId="{7523DD50-C88A-4DDA-9E15-146FEDA69073}">
      <dsp:nvSpPr>
        <dsp:cNvPr id="0" name=""/>
        <dsp:cNvSpPr/>
      </dsp:nvSpPr>
      <dsp:spPr>
        <a:xfrm>
          <a:off x="5255042" y="4314145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51EA-F3A7-45EB-A9AF-07CBFEBC8828}">
      <dsp:nvSpPr>
        <dsp:cNvPr id="0" name=""/>
        <dsp:cNvSpPr/>
      </dsp:nvSpPr>
      <dsp:spPr>
        <a:xfrm>
          <a:off x="4227969" y="3317750"/>
          <a:ext cx="1161630" cy="9973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/>
          </a:blip>
          <a:srcRect/>
          <a:stretch>
            <a:fillRect l="-7000" r="-7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22E7C-F256-41E3-B67C-62A032A8E1EA}">
      <dsp:nvSpPr>
        <dsp:cNvPr id="0" name=""/>
        <dsp:cNvSpPr/>
      </dsp:nvSpPr>
      <dsp:spPr>
        <a:xfrm>
          <a:off x="5027440" y="4180773"/>
          <a:ext cx="135273" cy="1168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B2E0F-C33C-43C4-82E4-5BA9CFDAB3A3}">
      <dsp:nvSpPr>
        <dsp:cNvPr id="0" name=""/>
        <dsp:cNvSpPr/>
      </dsp:nvSpPr>
      <dsp:spPr>
        <a:xfrm>
          <a:off x="4018" y="91529"/>
          <a:ext cx="2055390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PA1: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Smart &amp; Innovative Region</a:t>
          </a:r>
          <a:endParaRPr lang="it-IT" sz="1600" kern="1200" dirty="0"/>
        </a:p>
      </dsp:txBody>
      <dsp:txXfrm>
        <a:off x="4018" y="91529"/>
        <a:ext cx="2055390" cy="799425"/>
      </dsp:txXfrm>
    </dsp:sp>
    <dsp:sp modelId="{F3413519-4A72-4145-9CBD-EAC2E65A38F8}">
      <dsp:nvSpPr>
        <dsp:cNvPr id="0" name=""/>
        <dsp:cNvSpPr/>
      </dsp:nvSpPr>
      <dsp:spPr>
        <a:xfrm>
          <a:off x="2059409" y="91529"/>
          <a:ext cx="411078" cy="799425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ACC8B-2DAF-4242-84A9-0180E13F12DB}">
      <dsp:nvSpPr>
        <dsp:cNvPr id="0" name=""/>
        <dsp:cNvSpPr/>
      </dsp:nvSpPr>
      <dsp:spPr>
        <a:xfrm>
          <a:off x="2634918" y="91529"/>
          <a:ext cx="5590663" cy="799425"/>
        </a:xfrm>
        <a:prstGeom prst="rect">
          <a:avLst/>
        </a:prstGeom>
        <a:solidFill>
          <a:srgbClr val="FFC000"/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i="0" kern="1200" dirty="0" smtClean="0"/>
            <a:t>SO 1.1</a:t>
          </a:r>
          <a:r>
            <a:rPr lang="en-GB" sz="1700" i="0" kern="1200" dirty="0" smtClean="0"/>
            <a:t>: </a:t>
          </a:r>
          <a:r>
            <a:rPr lang="en-US" sz="1700" i="0" kern="1200" dirty="0" smtClean="0"/>
            <a:t>Support the development of a regional Innovation system for the Adriatic-Ionian area</a:t>
          </a:r>
          <a:endParaRPr lang="it-IT" sz="1700" i="0" kern="1200" dirty="0"/>
        </a:p>
      </dsp:txBody>
      <dsp:txXfrm>
        <a:off x="2634918" y="91529"/>
        <a:ext cx="5590663" cy="799425"/>
      </dsp:txXfrm>
    </dsp:sp>
    <dsp:sp modelId="{56EB62E9-E36A-4361-AEF8-92326DB5C37B}">
      <dsp:nvSpPr>
        <dsp:cNvPr id="0" name=""/>
        <dsp:cNvSpPr/>
      </dsp:nvSpPr>
      <dsp:spPr>
        <a:xfrm>
          <a:off x="4018" y="1551723"/>
          <a:ext cx="2055390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PA2: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Sustainable Region</a:t>
          </a:r>
          <a:endParaRPr lang="it-IT" sz="1600" kern="1200" dirty="0"/>
        </a:p>
      </dsp:txBody>
      <dsp:txXfrm>
        <a:off x="4018" y="1551723"/>
        <a:ext cx="2055390" cy="799425"/>
      </dsp:txXfrm>
    </dsp:sp>
    <dsp:sp modelId="{66248844-421B-4309-9EE4-75FDA7F847EB}">
      <dsp:nvSpPr>
        <dsp:cNvPr id="0" name=""/>
        <dsp:cNvSpPr/>
      </dsp:nvSpPr>
      <dsp:spPr>
        <a:xfrm>
          <a:off x="2059409" y="952154"/>
          <a:ext cx="411078" cy="1998562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EF8C5-E6C7-4EC4-8171-9A93CF848392}">
      <dsp:nvSpPr>
        <dsp:cNvPr id="0" name=""/>
        <dsp:cNvSpPr/>
      </dsp:nvSpPr>
      <dsp:spPr>
        <a:xfrm>
          <a:off x="2634918" y="952154"/>
          <a:ext cx="5590663" cy="1998562"/>
        </a:xfrm>
        <a:prstGeom prst="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 smtClean="0"/>
            <a:t>SO 2.1</a:t>
          </a:r>
          <a:r>
            <a:rPr lang="en-GB" sz="1700" kern="1200" dirty="0" smtClean="0"/>
            <a:t>: Promote the sustainable valorisation of natural and cultural assets as growth assets in the </a:t>
          </a:r>
          <a:r>
            <a:rPr lang="en-US" sz="1700" i="1" kern="1200" dirty="0" smtClean="0"/>
            <a:t>Adriatic-Ionian area</a:t>
          </a:r>
          <a:endParaRPr lang="it-IT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 smtClean="0"/>
            <a:t>SO 2.2: </a:t>
          </a:r>
          <a:r>
            <a:rPr lang="en-GB" sz="1700" kern="1200" dirty="0" smtClean="0"/>
            <a:t>Enhance the capacity in transnationally tacking environmental vulnerability, fragmentation and the safeguarding of ecosystem services in the </a:t>
          </a:r>
          <a:r>
            <a:rPr lang="en-US" sz="1700" i="1" kern="1200" dirty="0" smtClean="0"/>
            <a:t>Adriatic-Ionian area</a:t>
          </a:r>
          <a:endParaRPr lang="it-IT" sz="1700" kern="1200" dirty="0"/>
        </a:p>
      </dsp:txBody>
      <dsp:txXfrm>
        <a:off x="2634918" y="952154"/>
        <a:ext cx="5590663" cy="1998562"/>
      </dsp:txXfrm>
    </dsp:sp>
    <dsp:sp modelId="{CC231A4D-F21A-4FB3-9C7B-1DD0F09B53B0}">
      <dsp:nvSpPr>
        <dsp:cNvPr id="0" name=""/>
        <dsp:cNvSpPr/>
      </dsp:nvSpPr>
      <dsp:spPr>
        <a:xfrm>
          <a:off x="4018" y="3122363"/>
          <a:ext cx="2055390" cy="58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PA3: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Connected region</a:t>
          </a:r>
          <a:endParaRPr lang="it-IT" sz="1600" kern="1200" dirty="0"/>
        </a:p>
      </dsp:txBody>
      <dsp:txXfrm>
        <a:off x="4018" y="3122363"/>
        <a:ext cx="2055390" cy="589050"/>
      </dsp:txXfrm>
    </dsp:sp>
    <dsp:sp modelId="{F0B2434D-7367-440D-B185-AA169D7957E3}">
      <dsp:nvSpPr>
        <dsp:cNvPr id="0" name=""/>
        <dsp:cNvSpPr/>
      </dsp:nvSpPr>
      <dsp:spPr>
        <a:xfrm>
          <a:off x="2059409" y="3011916"/>
          <a:ext cx="411078" cy="809943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986BC-4BCF-4D8E-BB08-FF2B8849B038}">
      <dsp:nvSpPr>
        <dsp:cNvPr id="0" name=""/>
        <dsp:cNvSpPr/>
      </dsp:nvSpPr>
      <dsp:spPr>
        <a:xfrm>
          <a:off x="2634918" y="3011916"/>
          <a:ext cx="5590663" cy="809943"/>
        </a:xfrm>
        <a:prstGeom prst="rect">
          <a:avLst/>
        </a:prstGeom>
        <a:solidFill>
          <a:schemeClr val="accent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 smtClean="0"/>
            <a:t>SO 3.1: </a:t>
          </a:r>
          <a:r>
            <a:rPr lang="en-GB" sz="1700" kern="1200" dirty="0" smtClean="0"/>
            <a:t>Enhance capacity for integrated transport and mobility services and multimodality in the </a:t>
          </a:r>
          <a:r>
            <a:rPr lang="en-US" sz="1700" i="1" kern="1200" dirty="0" smtClean="0"/>
            <a:t>Adriatic-Ionian area</a:t>
          </a:r>
          <a:endParaRPr lang="it-IT" sz="1700" kern="1200" dirty="0"/>
        </a:p>
      </dsp:txBody>
      <dsp:txXfrm>
        <a:off x="2634918" y="3011916"/>
        <a:ext cx="5590663" cy="809943"/>
      </dsp:txXfrm>
    </dsp:sp>
    <dsp:sp modelId="{36D1055A-B3C7-44B3-BC7C-3A61E57FA716}">
      <dsp:nvSpPr>
        <dsp:cNvPr id="0" name=""/>
        <dsp:cNvSpPr/>
      </dsp:nvSpPr>
      <dsp:spPr>
        <a:xfrm>
          <a:off x="4018" y="4009285"/>
          <a:ext cx="2055390" cy="10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PA4: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Towards a better governance of the EUSAIR</a:t>
          </a:r>
          <a:endParaRPr lang="it-IT" sz="1600" kern="1200" dirty="0"/>
        </a:p>
      </dsp:txBody>
      <dsp:txXfrm>
        <a:off x="4018" y="4009285"/>
        <a:ext cx="2055390" cy="1009800"/>
      </dsp:txXfrm>
    </dsp:sp>
    <dsp:sp modelId="{57E06457-73B7-4E3E-8B19-4D594EC347D4}">
      <dsp:nvSpPr>
        <dsp:cNvPr id="0" name=""/>
        <dsp:cNvSpPr/>
      </dsp:nvSpPr>
      <dsp:spPr>
        <a:xfrm>
          <a:off x="2059409" y="3883060"/>
          <a:ext cx="411078" cy="126225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B2D1-D9A9-4340-9159-F4317DA51000}">
      <dsp:nvSpPr>
        <dsp:cNvPr id="0" name=""/>
        <dsp:cNvSpPr/>
      </dsp:nvSpPr>
      <dsp:spPr>
        <a:xfrm>
          <a:off x="2634918" y="3883060"/>
          <a:ext cx="5590663" cy="1262250"/>
        </a:xfrm>
        <a:prstGeom prst="rect">
          <a:avLst/>
        </a:prstGeom>
        <a:solidFill>
          <a:schemeClr val="accent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 smtClean="0"/>
            <a:t>SO 4.1: </a:t>
          </a:r>
          <a:r>
            <a:rPr lang="en-GB" sz="1700" kern="1200" dirty="0" smtClean="0"/>
            <a:t>Facilitate the coordination and implementation of the EUSAIR by enhancing institutional capacity of public administrations and key stakeholders and by assisting the progress of implementation of joint priorities.</a:t>
          </a:r>
          <a:endParaRPr lang="it-IT" sz="1700" kern="1200" dirty="0"/>
        </a:p>
      </dsp:txBody>
      <dsp:txXfrm>
        <a:off x="2634918" y="3883060"/>
        <a:ext cx="5590663" cy="126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Elenco verticale con parentesi"/>
  <dgm:desc val="Mostra blocchi di informazioni raggruppate. Risultati ottimali con grandi quantità di testo di livello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2C07E-61BF-4D68-B9E9-13CCAA9A09EF}" type="datetimeFigureOut">
              <a:rPr lang="it-IT" smtClean="0"/>
              <a:t>17/11/2014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29046-5981-4FDD-8F7D-3042F4503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44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BF3D-C9E8-4002-8B64-0C9244F650F5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18C3-49FA-4158-8356-E67C6D9EAA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8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18C3-49FA-4158-8356-E67C6D9EAA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1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18C3-49FA-4158-8356-E67C6D9EAA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9911-111D-4CF0-BAB1-24599FE6FF2F}" type="datetime1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1066800" cy="329184"/>
          </a:xfrm>
        </p:spPr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CF6-12EA-4696-81D2-89DF1CBB4099}" type="datetime1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2BF-5A2E-4232-8EF9-E76150F976F7}" type="datetime1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5F1D-68A8-4640-BBD2-DB29DF93EED0}" type="datetime1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2082-BD48-4BDB-93EE-E49096B504A2}" type="datetime1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99B-7EA9-4F54-86E7-F1590460461D}" type="datetime1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C0AD-FBDD-4592-B8F6-3FA6A9982362}" type="datetime1">
              <a:rPr lang="en-GB" smtClean="0"/>
              <a:t>17/11/2014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E3E-556B-4707-A9EB-950ABD42102F}" type="datetime1">
              <a:rPr lang="en-GB" smtClean="0"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55F9-37A7-4A38-8331-8240DE95BD02}" type="datetime1">
              <a:rPr lang="en-GB" smtClean="0"/>
              <a:t>17/11/2014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E66-ED3A-4166-8865-8AC60B50D7E5}" type="datetime1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8759-F01B-4499-9DB2-C4F9BFEED722}" type="datetime1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7D12BF-5A2E-4232-8EF9-E76150F976F7}" type="datetime1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rionINFO@regione.emilia-romagna.i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409" r="28134" b="9122"/>
          <a:stretch/>
        </p:blipFill>
        <p:spPr bwMode="auto">
          <a:xfrm>
            <a:off x="-13917" y="0"/>
            <a:ext cx="9157917" cy="69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85800" y="4519136"/>
            <a:ext cx="786148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Lodovico Gherardi</a:t>
            </a:r>
          </a:p>
          <a:p>
            <a:endParaRPr lang="en-US" b="1" i="1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Regione Emilia-Romagna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Core 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Start-up Team </a:t>
            </a: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of  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the </a:t>
            </a: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future Managing Authority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lgherardi@regione.emilia-romagna.it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748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95898"/>
            <a:ext cx="8623368" cy="658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900" b="1" dirty="0" smtClean="0">
                <a:solidFill>
                  <a:schemeClr val="accent1"/>
                </a:solidFill>
              </a:rPr>
              <a:t>EUSAIR -  funding</a:t>
            </a:r>
            <a:endParaRPr lang="en-GB" sz="2900" b="1" dirty="0">
              <a:solidFill>
                <a:schemeClr val="accent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10</a:t>
            </a:fld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179512" y="908720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All Programmes </a:t>
            </a:r>
            <a:r>
              <a:rPr lang="en-GB" sz="2400" dirty="0" smtClean="0">
                <a:latin typeface="Calibri" panose="020F0502020204030204" pitchFamily="34" charset="0"/>
              </a:rPr>
              <a:t>operating in the area shall contribute to the implementation of the EUSAIR goals, e.g.: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Programmes directly managed by EU COM: e.g.: Life+, Creative Europe, Horizon 2020, </a:t>
            </a:r>
            <a:r>
              <a:rPr lang="en-GB" sz="2400" dirty="0" err="1" smtClean="0">
                <a:latin typeface="Calibri" panose="020F0502020204030204" pitchFamily="34" charset="0"/>
              </a:rPr>
              <a:t>Cosme</a:t>
            </a:r>
            <a:r>
              <a:rPr lang="en-GB" sz="2400" dirty="0" smtClean="0">
                <a:latin typeface="Calibri" panose="020F0502020204030204" pitchFamily="34" charset="0"/>
              </a:rPr>
              <a:t>, Erasmus +,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ETC  interregional, transnational and bilateral Programmes;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ERDF, ESF, EMF funds;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Contribution from other institutions (e.g. EIB, EBRD, WBIF);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National/ international  public/private donors.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ADRION will contribute 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support the governance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and implementation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 EUSAIR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and its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projects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can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contribute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GB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the governance &amp; implementation of the Action Plan</a:t>
            </a:r>
            <a:endParaRPr lang="en-GB" sz="2400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11</a:t>
            </a:fld>
            <a:endParaRPr lang="en-GB"/>
          </a:p>
        </p:txBody>
      </p:sp>
      <p:grpSp>
        <p:nvGrpSpPr>
          <p:cNvPr id="4" name="Gruppo 3"/>
          <p:cNvGrpSpPr/>
          <p:nvPr/>
        </p:nvGrpSpPr>
        <p:grpSpPr>
          <a:xfrm>
            <a:off x="0" y="2060576"/>
            <a:ext cx="8964488" cy="2952750"/>
            <a:chOff x="468313" y="2757488"/>
            <a:chExt cx="8185150" cy="2255837"/>
          </a:xfrm>
        </p:grpSpPr>
        <p:grpSp>
          <p:nvGrpSpPr>
            <p:cNvPr id="5" name="Group 1344"/>
            <p:cNvGrpSpPr>
              <a:grpSpLocks/>
            </p:cNvGrpSpPr>
            <p:nvPr/>
          </p:nvGrpSpPr>
          <p:grpSpPr bwMode="auto">
            <a:xfrm>
              <a:off x="468313" y="2757488"/>
              <a:ext cx="8185150" cy="2255837"/>
              <a:chOff x="295" y="1737"/>
              <a:chExt cx="5156" cy="1421"/>
            </a:xfrm>
          </p:grpSpPr>
          <p:sp>
            <p:nvSpPr>
              <p:cNvPr id="16" name="AutoShape 10"/>
              <p:cNvSpPr>
                <a:spLocks noChangeArrowheads="1"/>
              </p:cNvSpPr>
              <p:nvPr/>
            </p:nvSpPr>
            <p:spPr bwMode="gray">
              <a:xfrm>
                <a:off x="295" y="173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Research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and 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Innovation</a:t>
                </a:r>
              </a:p>
            </p:txBody>
          </p:sp>
          <p:sp>
            <p:nvSpPr>
              <p:cNvPr id="17" name="AutoShape 10"/>
              <p:cNvSpPr>
                <a:spLocks noChangeArrowheads="1"/>
              </p:cNvSpPr>
              <p:nvPr/>
            </p:nvSpPr>
            <p:spPr bwMode="gray">
              <a:xfrm>
                <a:off x="2023" y="173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76B04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Combating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 smtClean="0">
                    <a:solidFill>
                      <a:schemeClr val="bg1"/>
                    </a:solidFill>
                  </a:rPr>
                  <a:t>climate</a:t>
                </a:r>
                <a:r>
                  <a:rPr lang="fr-BE" alt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change</a:t>
                </a:r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gray">
              <a:xfrm>
                <a:off x="295" y="209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ICT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10"/>
              <p:cNvSpPr>
                <a:spLocks noChangeArrowheads="1"/>
              </p:cNvSpPr>
              <p:nvPr/>
            </p:nvSpPr>
            <p:spPr bwMode="gray">
              <a:xfrm>
                <a:off x="295" y="2458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Competitiveness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of </a:t>
                </a:r>
                <a:r>
                  <a:rPr lang="fr-BE" altLang="en-US" sz="1400" dirty="0" err="1">
                    <a:solidFill>
                      <a:schemeClr val="bg1"/>
                    </a:solidFill>
                  </a:rPr>
                  <a:t>SMEs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gray">
              <a:xfrm>
                <a:off x="295" y="2819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Low-carbon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 smtClean="0">
                    <a:solidFill>
                      <a:schemeClr val="bg1"/>
                    </a:solidFill>
                  </a:rPr>
                  <a:t>economy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gray">
              <a:xfrm>
                <a:off x="2023" y="209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76B04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>
                    <a:solidFill>
                      <a:schemeClr val="bg1"/>
                    </a:solidFill>
                  </a:rPr>
                  <a:t>Environment and</a:t>
                </a:r>
                <a:br>
                  <a:rPr lang="fr-BE" altLang="en-US" sz="1400">
                    <a:solidFill>
                      <a:schemeClr val="bg1"/>
                    </a:solidFill>
                  </a:rPr>
                </a:br>
                <a:r>
                  <a:rPr lang="fr-BE" altLang="en-US" sz="1400">
                    <a:solidFill>
                      <a:schemeClr val="bg1"/>
                    </a:solidFill>
                  </a:rPr>
                  <a:t>resource efficiency</a:t>
                </a:r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2023" y="2458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76B0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Sustainable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transport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751" y="2819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>
                    <a:solidFill>
                      <a:schemeClr val="bg1"/>
                    </a:solidFill>
                  </a:rPr>
                  <a:t>Better public</a:t>
                </a:r>
                <a:br>
                  <a:rPr lang="fr-BE" altLang="en-US" sz="1400">
                    <a:solidFill>
                      <a:schemeClr val="bg1"/>
                    </a:solidFill>
                  </a:rPr>
                </a:br>
                <a:r>
                  <a:rPr lang="fr-BE" altLang="en-US" sz="1400">
                    <a:solidFill>
                      <a:schemeClr val="bg1"/>
                    </a:solidFill>
                  </a:rPr>
                  <a:t>administration</a:t>
                </a:r>
              </a:p>
            </p:txBody>
          </p:sp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3751" y="2458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Better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fr-BE" altLang="en-US" sz="1400" dirty="0" err="1">
                    <a:solidFill>
                      <a:schemeClr val="bg1"/>
                    </a:solidFill>
                  </a:rPr>
                  <a:t>education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,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training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AutoShape 10"/>
              <p:cNvSpPr>
                <a:spLocks noChangeArrowheads="1"/>
              </p:cNvSpPr>
              <p:nvPr/>
            </p:nvSpPr>
            <p:spPr bwMode="gray">
              <a:xfrm>
                <a:off x="3751" y="209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>
                    <a:solidFill>
                      <a:schemeClr val="bg1"/>
                    </a:solidFill>
                  </a:rPr>
                  <a:t>Social inclusion</a:t>
                </a:r>
              </a:p>
            </p:txBody>
          </p:sp>
          <p:sp>
            <p:nvSpPr>
              <p:cNvPr id="26" name="AutoShape 10"/>
              <p:cNvSpPr>
                <a:spLocks noChangeArrowheads="1"/>
              </p:cNvSpPr>
              <p:nvPr/>
            </p:nvSpPr>
            <p:spPr bwMode="gray">
              <a:xfrm>
                <a:off x="3751" y="173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Employment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fr-BE" altLang="en-US" sz="1400" dirty="0" smtClean="0">
                    <a:solidFill>
                      <a:schemeClr val="bg1"/>
                    </a:solidFill>
                  </a:rPr>
                  <a:t>&amp; </a:t>
                </a: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 smtClean="0">
                    <a:solidFill>
                      <a:schemeClr val="bg1"/>
                    </a:solidFill>
                  </a:rPr>
                  <a:t>Mobility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" name="Group 1310"/>
              <p:cNvGrpSpPr>
                <a:grpSpLocks/>
              </p:cNvGrpSpPr>
              <p:nvPr/>
            </p:nvGrpSpPr>
            <p:grpSpPr bwMode="auto">
              <a:xfrm>
                <a:off x="321" y="2838"/>
                <a:ext cx="295" cy="293"/>
                <a:chOff x="2160" y="3896"/>
                <a:chExt cx="295" cy="293"/>
              </a:xfrm>
            </p:grpSpPr>
            <p:sp>
              <p:nvSpPr>
                <p:cNvPr id="91" name="Oval 680"/>
                <p:cNvSpPr>
                  <a:spLocks noChangeArrowheads="1"/>
                </p:cNvSpPr>
                <p:nvPr/>
              </p:nvSpPr>
              <p:spPr bwMode="gray">
                <a:xfrm>
                  <a:off x="2160" y="3896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92" name="Freeform 692"/>
                <p:cNvSpPr>
                  <a:spLocks noEditPoints="1"/>
                </p:cNvSpPr>
                <p:nvPr/>
              </p:nvSpPr>
              <p:spPr bwMode="gray">
                <a:xfrm>
                  <a:off x="2224" y="3953"/>
                  <a:ext cx="142" cy="163"/>
                </a:xfrm>
                <a:custGeom>
                  <a:avLst/>
                  <a:gdLst>
                    <a:gd name="T0" fmla="*/ 348 w 60"/>
                    <a:gd name="T1" fmla="*/ 172 h 69"/>
                    <a:gd name="T2" fmla="*/ 447 w 60"/>
                    <a:gd name="T3" fmla="*/ 569 h 69"/>
                    <a:gd name="T4" fmla="*/ 225 w 60"/>
                    <a:gd name="T5" fmla="*/ 385 h 69"/>
                    <a:gd name="T6" fmla="*/ 426 w 60"/>
                    <a:gd name="T7" fmla="*/ 619 h 69"/>
                    <a:gd name="T8" fmla="*/ 398 w 60"/>
                    <a:gd name="T9" fmla="*/ 647 h 69"/>
                    <a:gd name="T10" fmla="*/ 348 w 60"/>
                    <a:gd name="T11" fmla="*/ 659 h 69"/>
                    <a:gd name="T12" fmla="*/ 279 w 60"/>
                    <a:gd name="T13" fmla="*/ 631 h 69"/>
                    <a:gd name="T14" fmla="*/ 241 w 60"/>
                    <a:gd name="T15" fmla="*/ 569 h 69"/>
                    <a:gd name="T16" fmla="*/ 225 w 60"/>
                    <a:gd name="T17" fmla="*/ 553 h 69"/>
                    <a:gd name="T18" fmla="*/ 213 w 60"/>
                    <a:gd name="T19" fmla="*/ 541 h 69"/>
                    <a:gd name="T20" fmla="*/ 107 w 60"/>
                    <a:gd name="T21" fmla="*/ 487 h 69"/>
                    <a:gd name="T22" fmla="*/ 66 w 60"/>
                    <a:gd name="T23" fmla="*/ 385 h 69"/>
                    <a:gd name="T24" fmla="*/ 107 w 60"/>
                    <a:gd name="T25" fmla="*/ 262 h 69"/>
                    <a:gd name="T26" fmla="*/ 225 w 60"/>
                    <a:gd name="T27" fmla="*/ 213 h 69"/>
                    <a:gd name="T28" fmla="*/ 241 w 60"/>
                    <a:gd name="T29" fmla="*/ 213 h 69"/>
                    <a:gd name="T30" fmla="*/ 253 w 60"/>
                    <a:gd name="T31" fmla="*/ 196 h 69"/>
                    <a:gd name="T32" fmla="*/ 331 w 60"/>
                    <a:gd name="T33" fmla="*/ 94 h 69"/>
                    <a:gd name="T34" fmla="*/ 464 w 60"/>
                    <a:gd name="T35" fmla="*/ 50 h 69"/>
                    <a:gd name="T36" fmla="*/ 622 w 60"/>
                    <a:gd name="T37" fmla="*/ 118 h 69"/>
                    <a:gd name="T38" fmla="*/ 689 w 60"/>
                    <a:gd name="T39" fmla="*/ 291 h 69"/>
                    <a:gd name="T40" fmla="*/ 689 w 60"/>
                    <a:gd name="T41" fmla="*/ 319 h 69"/>
                    <a:gd name="T42" fmla="*/ 689 w 60"/>
                    <a:gd name="T43" fmla="*/ 328 h 69"/>
                    <a:gd name="T44" fmla="*/ 689 w 60"/>
                    <a:gd name="T45" fmla="*/ 340 h 69"/>
                    <a:gd name="T46" fmla="*/ 689 w 60"/>
                    <a:gd name="T47" fmla="*/ 357 h 69"/>
                    <a:gd name="T48" fmla="*/ 717 w 60"/>
                    <a:gd name="T49" fmla="*/ 406 h 69"/>
                    <a:gd name="T50" fmla="*/ 729 w 60"/>
                    <a:gd name="T51" fmla="*/ 463 h 69"/>
                    <a:gd name="T52" fmla="*/ 677 w 60"/>
                    <a:gd name="T53" fmla="*/ 569 h 69"/>
                    <a:gd name="T54" fmla="*/ 570 w 60"/>
                    <a:gd name="T55" fmla="*/ 607 h 69"/>
                    <a:gd name="T56" fmla="*/ 570 w 60"/>
                    <a:gd name="T57" fmla="*/ 607 h 69"/>
                    <a:gd name="T58" fmla="*/ 554 w 60"/>
                    <a:gd name="T59" fmla="*/ 541 h 69"/>
                    <a:gd name="T60" fmla="*/ 582 w 60"/>
                    <a:gd name="T61" fmla="*/ 262 h 69"/>
                    <a:gd name="T62" fmla="*/ 533 w 60"/>
                    <a:gd name="T63" fmla="*/ 463 h 69"/>
                    <a:gd name="T64" fmla="*/ 348 w 60"/>
                    <a:gd name="T65" fmla="*/ 172 h 69"/>
                    <a:gd name="T66" fmla="*/ 447 w 60"/>
                    <a:gd name="T67" fmla="*/ 687 h 69"/>
                    <a:gd name="T68" fmla="*/ 438 w 60"/>
                    <a:gd name="T69" fmla="*/ 909 h 69"/>
                    <a:gd name="T70" fmla="*/ 570 w 60"/>
                    <a:gd name="T71" fmla="*/ 909 h 69"/>
                    <a:gd name="T72" fmla="*/ 570 w 60"/>
                    <a:gd name="T73" fmla="*/ 669 h 69"/>
                    <a:gd name="T74" fmla="*/ 729 w 60"/>
                    <a:gd name="T75" fmla="*/ 607 h 69"/>
                    <a:gd name="T76" fmla="*/ 795 w 60"/>
                    <a:gd name="T77" fmla="*/ 463 h 69"/>
                    <a:gd name="T78" fmla="*/ 783 w 60"/>
                    <a:gd name="T79" fmla="*/ 385 h 69"/>
                    <a:gd name="T80" fmla="*/ 757 w 60"/>
                    <a:gd name="T81" fmla="*/ 328 h 69"/>
                    <a:gd name="T82" fmla="*/ 757 w 60"/>
                    <a:gd name="T83" fmla="*/ 319 h 69"/>
                    <a:gd name="T84" fmla="*/ 757 w 60"/>
                    <a:gd name="T85" fmla="*/ 291 h 69"/>
                    <a:gd name="T86" fmla="*/ 660 w 60"/>
                    <a:gd name="T87" fmla="*/ 78 h 69"/>
                    <a:gd name="T88" fmla="*/ 464 w 60"/>
                    <a:gd name="T89" fmla="*/ 0 h 69"/>
                    <a:gd name="T90" fmla="*/ 291 w 60"/>
                    <a:gd name="T91" fmla="*/ 40 h 69"/>
                    <a:gd name="T92" fmla="*/ 201 w 60"/>
                    <a:gd name="T93" fmla="*/ 156 h 69"/>
                    <a:gd name="T94" fmla="*/ 66 w 60"/>
                    <a:gd name="T95" fmla="*/ 222 h 69"/>
                    <a:gd name="T96" fmla="*/ 0 w 60"/>
                    <a:gd name="T97" fmla="*/ 385 h 69"/>
                    <a:gd name="T98" fmla="*/ 66 w 60"/>
                    <a:gd name="T99" fmla="*/ 524 h 69"/>
                    <a:gd name="T100" fmla="*/ 185 w 60"/>
                    <a:gd name="T101" fmla="*/ 607 h 69"/>
                    <a:gd name="T102" fmla="*/ 241 w 60"/>
                    <a:gd name="T103" fmla="*/ 687 h 69"/>
                    <a:gd name="T104" fmla="*/ 348 w 60"/>
                    <a:gd name="T105" fmla="*/ 713 h 69"/>
                    <a:gd name="T106" fmla="*/ 438 w 60"/>
                    <a:gd name="T107" fmla="*/ 697 h 69"/>
                    <a:gd name="T108" fmla="*/ 447 w 60"/>
                    <a:gd name="T109" fmla="*/ 687 h 6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0" h="69">
                      <a:moveTo>
                        <a:pt x="26" y="13"/>
                      </a:moveTo>
                      <a:cubicBezTo>
                        <a:pt x="30" y="20"/>
                        <a:pt x="33" y="30"/>
                        <a:pt x="34" y="43"/>
                      </a:cubicBezTo>
                      <a:cubicBezTo>
                        <a:pt x="25" y="38"/>
                        <a:pt x="19" y="34"/>
                        <a:pt x="17" y="29"/>
                      </a:cubicBezTo>
                      <a:cubicBezTo>
                        <a:pt x="17" y="37"/>
                        <a:pt x="25" y="43"/>
                        <a:pt x="32" y="47"/>
                      </a:cubicBezTo>
                      <a:cubicBezTo>
                        <a:pt x="32" y="48"/>
                        <a:pt x="31" y="48"/>
                        <a:pt x="30" y="49"/>
                      </a:cubicBezTo>
                      <a:cubicBezTo>
                        <a:pt x="29" y="49"/>
                        <a:pt x="28" y="50"/>
                        <a:pt x="26" y="50"/>
                      </a:cubicBezTo>
                      <a:cubicBezTo>
                        <a:pt x="24" y="50"/>
                        <a:pt x="22" y="49"/>
                        <a:pt x="21" y="48"/>
                      </a:cubicBezTo>
                      <a:cubicBezTo>
                        <a:pt x="19" y="47"/>
                        <a:pt x="18" y="45"/>
                        <a:pt x="18" y="43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3" y="41"/>
                        <a:pt x="10" y="39"/>
                        <a:pt x="8" y="37"/>
                      </a:cubicBezTo>
                      <a:cubicBezTo>
                        <a:pt x="6" y="35"/>
                        <a:pt x="5" y="32"/>
                        <a:pt x="5" y="29"/>
                      </a:cubicBezTo>
                      <a:cubicBezTo>
                        <a:pt x="5" y="26"/>
                        <a:pt x="6" y="23"/>
                        <a:pt x="8" y="20"/>
                      </a:cubicBezTo>
                      <a:cubicBezTo>
                        <a:pt x="10" y="18"/>
                        <a:pt x="13" y="17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2"/>
                        <a:pt x="22" y="9"/>
                        <a:pt x="25" y="7"/>
                      </a:cubicBezTo>
                      <a:cubicBezTo>
                        <a:pt x="28" y="5"/>
                        <a:pt x="31" y="4"/>
                        <a:pt x="35" y="4"/>
                      </a:cubicBezTo>
                      <a:cubicBezTo>
                        <a:pt x="40" y="4"/>
                        <a:pt x="44" y="6"/>
                        <a:pt x="47" y="9"/>
                      </a:cubicBezTo>
                      <a:cubicBezTo>
                        <a:pt x="50" y="13"/>
                        <a:pt x="52" y="17"/>
                        <a:pt x="52" y="22"/>
                      </a:cubicBezTo>
                      <a:cubicBezTo>
                        <a:pt x="52" y="22"/>
                        <a:pt x="52" y="23"/>
                        <a:pt x="52" y="24"/>
                      </a:cubicBezTo>
                      <a:cubicBezTo>
                        <a:pt x="52" y="24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3" y="28"/>
                        <a:pt x="54" y="29"/>
                        <a:pt x="54" y="31"/>
                      </a:cubicBezTo>
                      <a:cubicBezTo>
                        <a:pt x="55" y="32"/>
                        <a:pt x="55" y="33"/>
                        <a:pt x="55" y="35"/>
                      </a:cubicBezTo>
                      <a:cubicBezTo>
                        <a:pt x="55" y="38"/>
                        <a:pt x="54" y="41"/>
                        <a:pt x="51" y="43"/>
                      </a:cubicBezTo>
                      <a:cubicBezTo>
                        <a:pt x="49" y="45"/>
                        <a:pt x="46" y="46"/>
                        <a:pt x="43" y="46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2" y="45"/>
                        <a:pt x="42" y="43"/>
                        <a:pt x="42" y="41"/>
                      </a:cubicBezTo>
                      <a:cubicBezTo>
                        <a:pt x="44" y="35"/>
                        <a:pt x="48" y="26"/>
                        <a:pt x="44" y="20"/>
                      </a:cubicBezTo>
                      <a:cubicBezTo>
                        <a:pt x="44" y="24"/>
                        <a:pt x="43" y="29"/>
                        <a:pt x="40" y="35"/>
                      </a:cubicBezTo>
                      <a:cubicBezTo>
                        <a:pt x="38" y="26"/>
                        <a:pt x="33" y="18"/>
                        <a:pt x="26" y="13"/>
                      </a:cubicBezTo>
                      <a:moveTo>
                        <a:pt x="34" y="52"/>
                      </a:moveTo>
                      <a:cubicBezTo>
                        <a:pt x="34" y="57"/>
                        <a:pt x="34" y="63"/>
                        <a:pt x="33" y="69"/>
                      </a:cubicBezTo>
                      <a:cubicBezTo>
                        <a:pt x="43" y="69"/>
                        <a:pt x="43" y="69"/>
                        <a:pt x="43" y="69"/>
                      </a:cubicBezTo>
                      <a:cubicBezTo>
                        <a:pt x="43" y="64"/>
                        <a:pt x="44" y="58"/>
                        <a:pt x="43" y="51"/>
                      </a:cubicBezTo>
                      <a:cubicBezTo>
                        <a:pt x="48" y="51"/>
                        <a:pt x="52" y="49"/>
                        <a:pt x="55" y="46"/>
                      </a:cubicBezTo>
                      <a:cubicBezTo>
                        <a:pt x="58" y="43"/>
                        <a:pt x="60" y="39"/>
                        <a:pt x="60" y="35"/>
                      </a:cubicBezTo>
                      <a:cubicBezTo>
                        <a:pt x="60" y="33"/>
                        <a:pt x="59" y="31"/>
                        <a:pt x="59" y="29"/>
                      </a:cubicBezTo>
                      <a:cubicBezTo>
                        <a:pt x="58" y="28"/>
                        <a:pt x="58" y="26"/>
                        <a:pt x="57" y="25"/>
                      </a:cubicBezTo>
                      <a:cubicBezTo>
                        <a:pt x="57" y="25"/>
                        <a:pt x="57" y="24"/>
                        <a:pt x="57" y="24"/>
                      </a:cubicBezTo>
                      <a:cubicBezTo>
                        <a:pt x="57" y="23"/>
                        <a:pt x="57" y="22"/>
                        <a:pt x="57" y="22"/>
                      </a:cubicBezTo>
                      <a:cubicBezTo>
                        <a:pt x="57" y="16"/>
                        <a:pt x="54" y="10"/>
                        <a:pt x="50" y="6"/>
                      </a:cubicBezTo>
                      <a:cubicBezTo>
                        <a:pt x="46" y="2"/>
                        <a:pt x="41" y="0"/>
                        <a:pt x="35" y="0"/>
                      </a:cubicBezTo>
                      <a:cubicBezTo>
                        <a:pt x="30" y="0"/>
                        <a:pt x="26" y="1"/>
                        <a:pt x="22" y="3"/>
                      </a:cubicBezTo>
                      <a:cubicBezTo>
                        <a:pt x="19" y="5"/>
                        <a:pt x="17" y="8"/>
                        <a:pt x="15" y="12"/>
                      </a:cubicBezTo>
                      <a:cubicBezTo>
                        <a:pt x="11" y="13"/>
                        <a:pt x="7" y="14"/>
                        <a:pt x="5" y="17"/>
                      </a:cubicBezTo>
                      <a:cubicBezTo>
                        <a:pt x="2" y="20"/>
                        <a:pt x="0" y="24"/>
                        <a:pt x="0" y="29"/>
                      </a:cubicBezTo>
                      <a:cubicBezTo>
                        <a:pt x="0" y="33"/>
                        <a:pt x="2" y="37"/>
                        <a:pt x="5" y="40"/>
                      </a:cubicBezTo>
                      <a:cubicBezTo>
                        <a:pt x="7" y="43"/>
                        <a:pt x="10" y="45"/>
                        <a:pt x="14" y="46"/>
                      </a:cubicBezTo>
                      <a:cubicBezTo>
                        <a:pt x="15" y="48"/>
                        <a:pt x="16" y="50"/>
                        <a:pt x="18" y="52"/>
                      </a:cubicBezTo>
                      <a:cubicBezTo>
                        <a:pt x="20" y="53"/>
                        <a:pt x="23" y="54"/>
                        <a:pt x="26" y="54"/>
                      </a:cubicBezTo>
                      <a:cubicBezTo>
                        <a:pt x="28" y="54"/>
                        <a:pt x="31" y="54"/>
                        <a:pt x="33" y="53"/>
                      </a:cubicBezTo>
                      <a:cubicBezTo>
                        <a:pt x="33" y="52"/>
                        <a:pt x="34" y="52"/>
                        <a:pt x="34" y="52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93" name="Oval 735"/>
                <p:cNvSpPr>
                  <a:spLocks noChangeArrowheads="1"/>
                </p:cNvSpPr>
                <p:nvPr/>
              </p:nvSpPr>
              <p:spPr bwMode="gray">
                <a:xfrm>
                  <a:off x="2160" y="3896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28" name="Group 1342"/>
              <p:cNvGrpSpPr>
                <a:grpSpLocks/>
              </p:cNvGrpSpPr>
              <p:nvPr/>
            </p:nvGrpSpPr>
            <p:grpSpPr bwMode="auto">
              <a:xfrm>
                <a:off x="3776" y="2481"/>
                <a:ext cx="293" cy="293"/>
                <a:chOff x="2947" y="2819"/>
                <a:chExt cx="293" cy="293"/>
              </a:xfrm>
            </p:grpSpPr>
            <p:sp>
              <p:nvSpPr>
                <p:cNvPr id="87" name="Oval 792"/>
                <p:cNvSpPr>
                  <a:spLocks noChangeArrowheads="1"/>
                </p:cNvSpPr>
                <p:nvPr/>
              </p:nvSpPr>
              <p:spPr bwMode="gray">
                <a:xfrm>
                  <a:off x="2947" y="2819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88" name="Freeform 815"/>
                <p:cNvSpPr>
                  <a:spLocks/>
                </p:cNvSpPr>
                <p:nvPr/>
              </p:nvSpPr>
              <p:spPr bwMode="gray">
                <a:xfrm>
                  <a:off x="3034" y="2949"/>
                  <a:ext cx="106" cy="64"/>
                </a:xfrm>
                <a:custGeom>
                  <a:avLst/>
                  <a:gdLst>
                    <a:gd name="T0" fmla="*/ 104 w 106"/>
                    <a:gd name="T1" fmla="*/ 0 h 64"/>
                    <a:gd name="T2" fmla="*/ 54 w 106"/>
                    <a:gd name="T3" fmla="*/ 26 h 64"/>
                    <a:gd name="T4" fmla="*/ 0 w 106"/>
                    <a:gd name="T5" fmla="*/ 3 h 64"/>
                    <a:gd name="T6" fmla="*/ 0 w 106"/>
                    <a:gd name="T7" fmla="*/ 40 h 64"/>
                    <a:gd name="T8" fmla="*/ 28 w 106"/>
                    <a:gd name="T9" fmla="*/ 40 h 64"/>
                    <a:gd name="T10" fmla="*/ 54 w 106"/>
                    <a:gd name="T11" fmla="*/ 64 h 64"/>
                    <a:gd name="T12" fmla="*/ 78 w 106"/>
                    <a:gd name="T13" fmla="*/ 43 h 64"/>
                    <a:gd name="T14" fmla="*/ 106 w 106"/>
                    <a:gd name="T15" fmla="*/ 40 h 64"/>
                    <a:gd name="T16" fmla="*/ 104 w 10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64">
                      <a:moveTo>
                        <a:pt x="104" y="0"/>
                      </a:moveTo>
                      <a:lnTo>
                        <a:pt x="54" y="26"/>
                      </a:lnTo>
                      <a:lnTo>
                        <a:pt x="0" y="3"/>
                      </a:lnTo>
                      <a:lnTo>
                        <a:pt x="0" y="40"/>
                      </a:lnTo>
                      <a:lnTo>
                        <a:pt x="28" y="40"/>
                      </a:lnTo>
                      <a:lnTo>
                        <a:pt x="54" y="64"/>
                      </a:lnTo>
                      <a:lnTo>
                        <a:pt x="78" y="43"/>
                      </a:lnTo>
                      <a:lnTo>
                        <a:pt x="106" y="4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89" name="Freeform 816"/>
                <p:cNvSpPr>
                  <a:spLocks/>
                </p:cNvSpPr>
                <p:nvPr/>
              </p:nvSpPr>
              <p:spPr bwMode="gray">
                <a:xfrm>
                  <a:off x="2999" y="2895"/>
                  <a:ext cx="179" cy="125"/>
                </a:xfrm>
                <a:custGeom>
                  <a:avLst/>
                  <a:gdLst>
                    <a:gd name="T0" fmla="*/ 848 w 76"/>
                    <a:gd name="T1" fmla="*/ 340 h 53"/>
                    <a:gd name="T2" fmla="*/ 782 w 76"/>
                    <a:gd name="T3" fmla="*/ 278 h 53"/>
                    <a:gd name="T4" fmla="*/ 994 w 76"/>
                    <a:gd name="T5" fmla="*/ 172 h 53"/>
                    <a:gd name="T6" fmla="*/ 483 w 76"/>
                    <a:gd name="T7" fmla="*/ 0 h 53"/>
                    <a:gd name="T8" fmla="*/ 0 w 76"/>
                    <a:gd name="T9" fmla="*/ 172 h 53"/>
                    <a:gd name="T10" fmla="*/ 483 w 76"/>
                    <a:gd name="T11" fmla="*/ 406 h 53"/>
                    <a:gd name="T12" fmla="*/ 704 w 76"/>
                    <a:gd name="T13" fmla="*/ 290 h 53"/>
                    <a:gd name="T14" fmla="*/ 483 w 76"/>
                    <a:gd name="T15" fmla="*/ 172 h 53"/>
                    <a:gd name="T16" fmla="*/ 615 w 76"/>
                    <a:gd name="T17" fmla="*/ 222 h 53"/>
                    <a:gd name="T18" fmla="*/ 615 w 76"/>
                    <a:gd name="T19" fmla="*/ 222 h 53"/>
                    <a:gd name="T20" fmla="*/ 822 w 76"/>
                    <a:gd name="T21" fmla="*/ 356 h 53"/>
                    <a:gd name="T22" fmla="*/ 860 w 76"/>
                    <a:gd name="T23" fmla="*/ 483 h 53"/>
                    <a:gd name="T24" fmla="*/ 860 w 76"/>
                    <a:gd name="T25" fmla="*/ 696 h 53"/>
                    <a:gd name="T26" fmla="*/ 966 w 76"/>
                    <a:gd name="T27" fmla="*/ 656 h 53"/>
                    <a:gd name="T28" fmla="*/ 904 w 76"/>
                    <a:gd name="T29" fmla="*/ 512 h 53"/>
                    <a:gd name="T30" fmla="*/ 848 w 76"/>
                    <a:gd name="T31" fmla="*/ 340 h 5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76" h="53">
                      <a:moveTo>
                        <a:pt x="65" y="26"/>
                      </a:moveTo>
                      <a:cubicBezTo>
                        <a:pt x="64" y="24"/>
                        <a:pt x="62" y="22"/>
                        <a:pt x="60" y="21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7" y="31"/>
                        <a:pt x="37" y="31"/>
                        <a:pt x="37" y="31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1" y="19"/>
                        <a:pt x="61" y="23"/>
                        <a:pt x="63" y="27"/>
                      </a:cubicBezTo>
                      <a:cubicBezTo>
                        <a:pt x="64" y="29"/>
                        <a:pt x="65" y="34"/>
                        <a:pt x="66" y="37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9" y="50"/>
                        <a:pt x="74" y="50"/>
                        <a:pt x="74" y="50"/>
                      </a:cubicBezTo>
                      <a:cubicBezTo>
                        <a:pt x="69" y="39"/>
                        <a:pt x="69" y="39"/>
                        <a:pt x="69" y="39"/>
                      </a:cubicBezTo>
                      <a:cubicBezTo>
                        <a:pt x="68" y="36"/>
                        <a:pt x="67" y="29"/>
                        <a:pt x="65" y="26"/>
                      </a:cubicBezTo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90" name="Oval 847"/>
                <p:cNvSpPr>
                  <a:spLocks noChangeArrowheads="1"/>
                </p:cNvSpPr>
                <p:nvPr/>
              </p:nvSpPr>
              <p:spPr bwMode="gray">
                <a:xfrm>
                  <a:off x="2947" y="2819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29" name="Group 1308"/>
              <p:cNvGrpSpPr>
                <a:grpSpLocks/>
              </p:cNvGrpSpPr>
              <p:nvPr/>
            </p:nvGrpSpPr>
            <p:grpSpPr bwMode="auto">
              <a:xfrm>
                <a:off x="2064" y="1760"/>
                <a:ext cx="292" cy="293"/>
                <a:chOff x="2584" y="3324"/>
                <a:chExt cx="292" cy="293"/>
              </a:xfrm>
            </p:grpSpPr>
            <p:sp>
              <p:nvSpPr>
                <p:cNvPr id="75" name="Oval 905"/>
                <p:cNvSpPr>
                  <a:spLocks noChangeArrowheads="1"/>
                </p:cNvSpPr>
                <p:nvPr/>
              </p:nvSpPr>
              <p:spPr bwMode="gray">
                <a:xfrm>
                  <a:off x="2584" y="3324"/>
                  <a:ext cx="292" cy="293"/>
                </a:xfrm>
                <a:prstGeom prst="ellipse">
                  <a:avLst/>
                </a:prstGeom>
                <a:solidFill>
                  <a:srgbClr val="E0E9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grpSp>
              <p:nvGrpSpPr>
                <p:cNvPr id="76" name="Group 1307"/>
                <p:cNvGrpSpPr>
                  <a:grpSpLocks/>
                </p:cNvGrpSpPr>
                <p:nvPr/>
              </p:nvGrpSpPr>
              <p:grpSpPr bwMode="auto">
                <a:xfrm>
                  <a:off x="2661" y="3395"/>
                  <a:ext cx="156" cy="140"/>
                  <a:chOff x="2661" y="3395"/>
                  <a:chExt cx="156" cy="140"/>
                </a:xfrm>
              </p:grpSpPr>
              <p:sp>
                <p:nvSpPr>
                  <p:cNvPr id="78" name="Freeform 943"/>
                  <p:cNvSpPr>
                    <a:spLocks/>
                  </p:cNvSpPr>
                  <p:nvPr/>
                </p:nvSpPr>
                <p:spPr bwMode="gray">
                  <a:xfrm>
                    <a:off x="2661" y="3407"/>
                    <a:ext cx="126" cy="78"/>
                  </a:xfrm>
                  <a:custGeom>
                    <a:avLst/>
                    <a:gdLst>
                      <a:gd name="T0" fmla="*/ 713 w 53"/>
                      <a:gd name="T1" fmla="*/ 279 h 33"/>
                      <a:gd name="T2" fmla="*/ 549 w 53"/>
                      <a:gd name="T3" fmla="*/ 118 h 33"/>
                      <a:gd name="T4" fmla="*/ 509 w 53"/>
                      <a:gd name="T5" fmla="*/ 118 h 33"/>
                      <a:gd name="T6" fmla="*/ 333 w 53"/>
                      <a:gd name="T7" fmla="*/ 0 h 33"/>
                      <a:gd name="T8" fmla="*/ 164 w 53"/>
                      <a:gd name="T9" fmla="*/ 173 h 33"/>
                      <a:gd name="T10" fmla="*/ 136 w 53"/>
                      <a:gd name="T11" fmla="*/ 173 h 33"/>
                      <a:gd name="T12" fmla="*/ 0 w 53"/>
                      <a:gd name="T13" fmla="*/ 303 h 33"/>
                      <a:gd name="T14" fmla="*/ 136 w 53"/>
                      <a:gd name="T15" fmla="*/ 435 h 33"/>
                      <a:gd name="T16" fmla="*/ 549 w 53"/>
                      <a:gd name="T17" fmla="*/ 435 h 33"/>
                      <a:gd name="T18" fmla="*/ 713 w 53"/>
                      <a:gd name="T19" fmla="*/ 279 h 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3" h="33">
                        <a:moveTo>
                          <a:pt x="53" y="21"/>
                        </a:moveTo>
                        <a:cubicBezTo>
                          <a:pt x="53" y="14"/>
                          <a:pt x="47" y="9"/>
                          <a:pt x="41" y="9"/>
                        </a:cubicBezTo>
                        <a:cubicBezTo>
                          <a:pt x="40" y="9"/>
                          <a:pt x="38" y="9"/>
                          <a:pt x="38" y="9"/>
                        </a:cubicBezTo>
                        <a:cubicBezTo>
                          <a:pt x="36" y="4"/>
                          <a:pt x="31" y="0"/>
                          <a:pt x="25" y="0"/>
                        </a:cubicBezTo>
                        <a:cubicBezTo>
                          <a:pt x="18" y="0"/>
                          <a:pt x="12" y="6"/>
                          <a:pt x="12" y="13"/>
                        </a:cubicBezTo>
                        <a:cubicBezTo>
                          <a:pt x="11" y="13"/>
                          <a:pt x="11" y="13"/>
                          <a:pt x="10" y="13"/>
                        </a:cubicBezTo>
                        <a:cubicBezTo>
                          <a:pt x="5" y="13"/>
                          <a:pt x="0" y="17"/>
                          <a:pt x="0" y="23"/>
                        </a:cubicBezTo>
                        <a:cubicBezTo>
                          <a:pt x="0" y="28"/>
                          <a:pt x="5" y="33"/>
                          <a:pt x="10" y="33"/>
                        </a:cubicBezTo>
                        <a:cubicBezTo>
                          <a:pt x="41" y="33"/>
                          <a:pt x="41" y="33"/>
                          <a:pt x="41" y="33"/>
                        </a:cubicBezTo>
                        <a:cubicBezTo>
                          <a:pt x="47" y="33"/>
                          <a:pt x="53" y="27"/>
                          <a:pt x="53" y="21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79" name="Freeform 944"/>
                  <p:cNvSpPr>
                    <a:spLocks/>
                  </p:cNvSpPr>
                  <p:nvPr/>
                </p:nvSpPr>
                <p:spPr bwMode="gray">
                  <a:xfrm>
                    <a:off x="2796" y="3449"/>
                    <a:ext cx="21" cy="12"/>
                  </a:xfrm>
                  <a:custGeom>
                    <a:avLst/>
                    <a:gdLst>
                      <a:gd name="T0" fmla="*/ 86 w 9"/>
                      <a:gd name="T1" fmla="*/ 0 h 5"/>
                      <a:gd name="T2" fmla="*/ 37 w 9"/>
                      <a:gd name="T3" fmla="*/ 0 h 5"/>
                      <a:gd name="T4" fmla="*/ 0 w 9"/>
                      <a:gd name="T5" fmla="*/ 29 h 5"/>
                      <a:gd name="T6" fmla="*/ 37 w 9"/>
                      <a:gd name="T7" fmla="*/ 70 h 5"/>
                      <a:gd name="T8" fmla="*/ 86 w 9"/>
                      <a:gd name="T9" fmla="*/ 70 h 5"/>
                      <a:gd name="T10" fmla="*/ 114 w 9"/>
                      <a:gd name="T11" fmla="*/ 29 h 5"/>
                      <a:gd name="T12" fmla="*/ 86 w 9"/>
                      <a:gd name="T13" fmla="*/ 0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7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8" y="5"/>
                          <a:pt x="9" y="4"/>
                          <a:pt x="9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0" name="Freeform 945"/>
                  <p:cNvSpPr>
                    <a:spLocks/>
                  </p:cNvSpPr>
                  <p:nvPr/>
                </p:nvSpPr>
                <p:spPr bwMode="gray">
                  <a:xfrm>
                    <a:off x="2775" y="3402"/>
                    <a:ext cx="16" cy="22"/>
                  </a:xfrm>
                  <a:custGeom>
                    <a:avLst/>
                    <a:gdLst>
                      <a:gd name="T0" fmla="*/ 73 w 7"/>
                      <a:gd name="T1" fmla="*/ 12 h 9"/>
                      <a:gd name="T2" fmla="*/ 37 w 7"/>
                      <a:gd name="T3" fmla="*/ 29 h 9"/>
                      <a:gd name="T4" fmla="*/ 11 w 7"/>
                      <a:gd name="T5" fmla="*/ 71 h 9"/>
                      <a:gd name="T6" fmla="*/ 11 w 7"/>
                      <a:gd name="T7" fmla="*/ 120 h 9"/>
                      <a:gd name="T8" fmla="*/ 48 w 7"/>
                      <a:gd name="T9" fmla="*/ 103 h 9"/>
                      <a:gd name="T10" fmla="*/ 73 w 7"/>
                      <a:gd name="T11" fmla="*/ 59 h 9"/>
                      <a:gd name="T12" fmla="*/ 73 w 7"/>
                      <a:gd name="T13" fmla="*/ 12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9">
                        <a:moveTo>
                          <a:pt x="6" y="1"/>
                        </a:moveTo>
                        <a:cubicBezTo>
                          <a:pt x="5" y="0"/>
                          <a:pt x="3" y="1"/>
                          <a:pt x="3" y="2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6"/>
                          <a:pt x="0" y="8"/>
                          <a:pt x="1" y="8"/>
                        </a:cubicBezTo>
                        <a:cubicBezTo>
                          <a:pt x="2" y="9"/>
                          <a:pt x="4" y="8"/>
                          <a:pt x="4" y="7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7" y="3"/>
                          <a:pt x="7" y="1"/>
                          <a:pt x="6" y="1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1" name="Freeform 946"/>
                  <p:cNvSpPr>
                    <a:spLocks/>
                  </p:cNvSpPr>
                  <p:nvPr/>
                </p:nvSpPr>
                <p:spPr bwMode="gray">
                  <a:xfrm>
                    <a:off x="2775" y="3487"/>
                    <a:ext cx="16" cy="22"/>
                  </a:xfrm>
                  <a:custGeom>
                    <a:avLst/>
                    <a:gdLst>
                      <a:gd name="T0" fmla="*/ 48 w 7"/>
                      <a:gd name="T1" fmla="*/ 29 h 9"/>
                      <a:gd name="T2" fmla="*/ 11 w 7"/>
                      <a:gd name="T3" fmla="*/ 12 h 9"/>
                      <a:gd name="T4" fmla="*/ 11 w 7"/>
                      <a:gd name="T5" fmla="*/ 59 h 9"/>
                      <a:gd name="T6" fmla="*/ 37 w 7"/>
                      <a:gd name="T7" fmla="*/ 103 h 9"/>
                      <a:gd name="T8" fmla="*/ 73 w 7"/>
                      <a:gd name="T9" fmla="*/ 120 h 9"/>
                      <a:gd name="T10" fmla="*/ 73 w 7"/>
                      <a:gd name="T11" fmla="*/ 71 h 9"/>
                      <a:gd name="T12" fmla="*/ 48 w 7"/>
                      <a:gd name="T13" fmla="*/ 29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9">
                        <a:moveTo>
                          <a:pt x="4" y="2"/>
                        </a:moveTo>
                        <a:cubicBezTo>
                          <a:pt x="4" y="1"/>
                          <a:pt x="2" y="0"/>
                          <a:pt x="1" y="1"/>
                        </a:cubicBezTo>
                        <a:cubicBezTo>
                          <a:pt x="0" y="1"/>
                          <a:pt x="0" y="3"/>
                          <a:pt x="1" y="4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8"/>
                          <a:pt x="5" y="9"/>
                          <a:pt x="6" y="8"/>
                        </a:cubicBezTo>
                        <a:cubicBezTo>
                          <a:pt x="7" y="8"/>
                          <a:pt x="7" y="6"/>
                          <a:pt x="6" y="5"/>
                        </a:cubicBezTo>
                        <a:lnTo>
                          <a:pt x="4" y="2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2" name="Freeform 947"/>
                  <p:cNvSpPr>
                    <a:spLocks/>
                  </p:cNvSpPr>
                  <p:nvPr/>
                </p:nvSpPr>
                <p:spPr bwMode="gray">
                  <a:xfrm>
                    <a:off x="2791" y="3471"/>
                    <a:ext cx="19" cy="16"/>
                  </a:xfrm>
                  <a:custGeom>
                    <a:avLst/>
                    <a:gdLst>
                      <a:gd name="T0" fmla="*/ 95 w 8"/>
                      <a:gd name="T1" fmla="*/ 37 h 7"/>
                      <a:gd name="T2" fmla="*/ 40 w 8"/>
                      <a:gd name="T3" fmla="*/ 11 h 7"/>
                      <a:gd name="T4" fmla="*/ 0 w 8"/>
                      <a:gd name="T5" fmla="*/ 25 h 7"/>
                      <a:gd name="T6" fmla="*/ 12 w 8"/>
                      <a:gd name="T7" fmla="*/ 57 h 7"/>
                      <a:gd name="T8" fmla="*/ 69 w 8"/>
                      <a:gd name="T9" fmla="*/ 85 h 7"/>
                      <a:gd name="T10" fmla="*/ 107 w 8"/>
                      <a:gd name="T11" fmla="*/ 73 h 7"/>
                      <a:gd name="T12" fmla="*/ 95 w 8"/>
                      <a:gd name="T13" fmla="*/ 37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7">
                        <a:moveTo>
                          <a:pt x="7" y="3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3"/>
                          <a:pt x="0" y="4"/>
                          <a:pt x="1" y="5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7"/>
                          <a:pt x="7" y="7"/>
                          <a:pt x="8" y="6"/>
                        </a:cubicBezTo>
                        <a:cubicBezTo>
                          <a:pt x="8" y="5"/>
                          <a:pt x="8" y="4"/>
                          <a:pt x="7" y="3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3" name="Freeform 948"/>
                  <p:cNvSpPr>
                    <a:spLocks/>
                  </p:cNvSpPr>
                  <p:nvPr/>
                </p:nvSpPr>
                <p:spPr bwMode="gray">
                  <a:xfrm>
                    <a:off x="2791" y="3424"/>
                    <a:ext cx="19" cy="16"/>
                  </a:xfrm>
                  <a:custGeom>
                    <a:avLst/>
                    <a:gdLst>
                      <a:gd name="T0" fmla="*/ 40 w 8"/>
                      <a:gd name="T1" fmla="*/ 73 h 7"/>
                      <a:gd name="T2" fmla="*/ 95 w 8"/>
                      <a:gd name="T3" fmla="*/ 48 h 7"/>
                      <a:gd name="T4" fmla="*/ 107 w 8"/>
                      <a:gd name="T5" fmla="*/ 11 h 7"/>
                      <a:gd name="T6" fmla="*/ 69 w 8"/>
                      <a:gd name="T7" fmla="*/ 0 h 7"/>
                      <a:gd name="T8" fmla="*/ 12 w 8"/>
                      <a:gd name="T9" fmla="*/ 25 h 7"/>
                      <a:gd name="T10" fmla="*/ 0 w 8"/>
                      <a:gd name="T11" fmla="*/ 57 h 7"/>
                      <a:gd name="T12" fmla="*/ 40 w 8"/>
                      <a:gd name="T13" fmla="*/ 73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8" y="3"/>
                          <a:pt x="8" y="2"/>
                          <a:pt x="8" y="1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1" y="6"/>
                          <a:pt x="2" y="7"/>
                          <a:pt x="3" y="6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4" name="Freeform 949"/>
                  <p:cNvSpPr>
                    <a:spLocks/>
                  </p:cNvSpPr>
                  <p:nvPr/>
                </p:nvSpPr>
                <p:spPr bwMode="gray">
                  <a:xfrm>
                    <a:off x="2754" y="3395"/>
                    <a:ext cx="9" cy="21"/>
                  </a:xfrm>
                  <a:custGeom>
                    <a:avLst/>
                    <a:gdLst>
                      <a:gd name="T0" fmla="*/ 25 w 4"/>
                      <a:gd name="T1" fmla="*/ 114 h 9"/>
                      <a:gd name="T2" fmla="*/ 45 w 4"/>
                      <a:gd name="T3" fmla="*/ 86 h 9"/>
                      <a:gd name="T4" fmla="*/ 45 w 4"/>
                      <a:gd name="T5" fmla="*/ 37 h 9"/>
                      <a:gd name="T6" fmla="*/ 25 w 4"/>
                      <a:gd name="T7" fmla="*/ 0 h 9"/>
                      <a:gd name="T8" fmla="*/ 0 w 4"/>
                      <a:gd name="T9" fmla="*/ 37 h 9"/>
                      <a:gd name="T10" fmla="*/ 0 w 4"/>
                      <a:gd name="T11" fmla="*/ 86 h 9"/>
                      <a:gd name="T12" fmla="*/ 25 w 4"/>
                      <a:gd name="T13" fmla="*/ 114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9">
                        <a:moveTo>
                          <a:pt x="2" y="9"/>
                        </a:moveTo>
                        <a:cubicBezTo>
                          <a:pt x="3" y="9"/>
                          <a:pt x="4" y="8"/>
                          <a:pt x="4" y="7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3" y="0"/>
                          <a:pt x="2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5" name="Freeform 950"/>
                  <p:cNvSpPr>
                    <a:spLocks/>
                  </p:cNvSpPr>
                  <p:nvPr/>
                </p:nvSpPr>
                <p:spPr bwMode="gray">
                  <a:xfrm>
                    <a:off x="2754" y="3494"/>
                    <a:ext cx="9" cy="22"/>
                  </a:xfrm>
                  <a:custGeom>
                    <a:avLst/>
                    <a:gdLst>
                      <a:gd name="T0" fmla="*/ 25 w 4"/>
                      <a:gd name="T1" fmla="*/ 0 h 9"/>
                      <a:gd name="T2" fmla="*/ 0 w 4"/>
                      <a:gd name="T3" fmla="*/ 29 h 9"/>
                      <a:gd name="T4" fmla="*/ 0 w 4"/>
                      <a:gd name="T5" fmla="*/ 90 h 9"/>
                      <a:gd name="T6" fmla="*/ 25 w 4"/>
                      <a:gd name="T7" fmla="*/ 132 h 9"/>
                      <a:gd name="T8" fmla="*/ 45 w 4"/>
                      <a:gd name="T9" fmla="*/ 90 h 9"/>
                      <a:gd name="T10" fmla="*/ 45 w 4"/>
                      <a:gd name="T11" fmla="*/ 29 h 9"/>
                      <a:gd name="T12" fmla="*/ 25 w 4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9"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9"/>
                          <a:pt x="2" y="9"/>
                        </a:cubicBezTo>
                        <a:cubicBezTo>
                          <a:pt x="3" y="9"/>
                          <a:pt x="4" y="7"/>
                          <a:pt x="4" y="6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6" name="Freeform 951"/>
                  <p:cNvSpPr>
                    <a:spLocks/>
                  </p:cNvSpPr>
                  <p:nvPr/>
                </p:nvSpPr>
                <p:spPr bwMode="gray">
                  <a:xfrm>
                    <a:off x="2702" y="3494"/>
                    <a:ext cx="33" cy="41"/>
                  </a:xfrm>
                  <a:custGeom>
                    <a:avLst/>
                    <a:gdLst>
                      <a:gd name="T0" fmla="*/ 172 w 14"/>
                      <a:gd name="T1" fmla="*/ 0 h 17"/>
                      <a:gd name="T2" fmla="*/ 50 w 14"/>
                      <a:gd name="T3" fmla="*/ 70 h 17"/>
                      <a:gd name="T4" fmla="*/ 28 w 14"/>
                      <a:gd name="T5" fmla="*/ 99 h 17"/>
                      <a:gd name="T6" fmla="*/ 40 w 14"/>
                      <a:gd name="T7" fmla="*/ 210 h 17"/>
                      <a:gd name="T8" fmla="*/ 156 w 14"/>
                      <a:gd name="T9" fmla="*/ 198 h 17"/>
                      <a:gd name="T10" fmla="*/ 172 w 14"/>
                      <a:gd name="T11" fmla="*/ 157 h 17"/>
                      <a:gd name="T12" fmla="*/ 184 w 14"/>
                      <a:gd name="T13" fmla="*/ 12 h 17"/>
                      <a:gd name="T14" fmla="*/ 172 w 14"/>
                      <a:gd name="T15" fmla="*/ 0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4" h="17">
                        <a:moveTo>
                          <a:pt x="13" y="0"/>
                        </a:moveTo>
                        <a:cubicBezTo>
                          <a:pt x="13" y="0"/>
                          <a:pt x="5" y="4"/>
                          <a:pt x="4" y="5"/>
                        </a:cubicBezTo>
                        <a:cubicBezTo>
                          <a:pt x="3" y="6"/>
                          <a:pt x="2" y="6"/>
                          <a:pt x="2" y="7"/>
                        </a:cubicBezTo>
                        <a:cubicBezTo>
                          <a:pt x="0" y="10"/>
                          <a:pt x="0" y="14"/>
                          <a:pt x="3" y="15"/>
                        </a:cubicBezTo>
                        <a:cubicBezTo>
                          <a:pt x="6" y="17"/>
                          <a:pt x="10" y="17"/>
                          <a:pt x="12" y="14"/>
                        </a:cubicBezTo>
                        <a:cubicBezTo>
                          <a:pt x="12" y="13"/>
                          <a:pt x="12" y="12"/>
                          <a:pt x="13" y="11"/>
                        </a:cubicBezTo>
                        <a:cubicBezTo>
                          <a:pt x="13" y="9"/>
                          <a:pt x="14" y="1"/>
                          <a:pt x="14" y="1"/>
                        </a:cubicBezTo>
                        <a:cubicBezTo>
                          <a:pt x="14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</p:grpSp>
            <p:sp>
              <p:nvSpPr>
                <p:cNvPr id="77" name="Oval 960"/>
                <p:cNvSpPr>
                  <a:spLocks noChangeArrowheads="1"/>
                </p:cNvSpPr>
                <p:nvPr/>
              </p:nvSpPr>
              <p:spPr bwMode="gray">
                <a:xfrm>
                  <a:off x="2584" y="3324"/>
                  <a:ext cx="292" cy="293"/>
                </a:xfrm>
                <a:prstGeom prst="ellipse">
                  <a:avLst/>
                </a:prstGeom>
                <a:noFill/>
                <a:ln w="41275">
                  <a:solidFill>
                    <a:srgbClr val="76B04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0" name="Group 1306"/>
              <p:cNvGrpSpPr>
                <a:grpSpLocks/>
              </p:cNvGrpSpPr>
              <p:nvPr/>
            </p:nvGrpSpPr>
            <p:grpSpPr bwMode="auto">
              <a:xfrm>
                <a:off x="321" y="2118"/>
                <a:ext cx="296" cy="293"/>
                <a:chOff x="1746" y="3681"/>
                <a:chExt cx="296" cy="293"/>
              </a:xfrm>
            </p:grpSpPr>
            <p:grpSp>
              <p:nvGrpSpPr>
                <p:cNvPr id="66" name="Group 1305"/>
                <p:cNvGrpSpPr>
                  <a:grpSpLocks/>
                </p:cNvGrpSpPr>
                <p:nvPr/>
              </p:nvGrpSpPr>
              <p:grpSpPr bwMode="auto">
                <a:xfrm>
                  <a:off x="1747" y="3681"/>
                  <a:ext cx="295" cy="293"/>
                  <a:chOff x="1747" y="3681"/>
                  <a:chExt cx="295" cy="293"/>
                </a:xfrm>
              </p:grpSpPr>
              <p:sp>
                <p:nvSpPr>
                  <p:cNvPr id="68" name="Oval 961"/>
                  <p:cNvSpPr>
                    <a:spLocks noChangeArrowheads="1"/>
                  </p:cNvSpPr>
                  <p:nvPr/>
                </p:nvSpPr>
                <p:spPr bwMode="gray">
                  <a:xfrm>
                    <a:off x="1747" y="3681"/>
                    <a:ext cx="295" cy="293"/>
                  </a:xfrm>
                  <a:prstGeom prst="ellipse">
                    <a:avLst/>
                  </a:prstGeom>
                  <a:solidFill>
                    <a:srgbClr val="FBDB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>
                        <a:solidFill>
                          <a:schemeClr val="tx2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rgbClr val="009FBA"/>
                      </a:buClr>
                      <a:buChar char="•"/>
                      <a:defRPr sz="1600">
                        <a:solidFill>
                          <a:schemeClr val="tx2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1600">
                        <a:solidFill>
                          <a:schemeClr val="tx2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fr-BE" altLang="fr-FR" sz="3200">
                      <a:solidFill>
                        <a:srgbClr val="0F5494"/>
                      </a:solidFill>
                    </a:endParaRPr>
                  </a:p>
                </p:txBody>
              </p:sp>
              <p:grpSp>
                <p:nvGrpSpPr>
                  <p:cNvPr id="69" name="Group 1304"/>
                  <p:cNvGrpSpPr>
                    <a:grpSpLocks/>
                  </p:cNvGrpSpPr>
                  <p:nvPr/>
                </p:nvGrpSpPr>
                <p:grpSpPr bwMode="auto">
                  <a:xfrm>
                    <a:off x="1834" y="3753"/>
                    <a:ext cx="120" cy="149"/>
                    <a:chOff x="2286" y="3742"/>
                    <a:chExt cx="120" cy="149"/>
                  </a:xfrm>
                </p:grpSpPr>
                <p:sp>
                  <p:nvSpPr>
                    <p:cNvPr id="70" name="Freeform 967"/>
                    <p:cNvSpPr>
                      <a:spLocks/>
                    </p:cNvSpPr>
                    <p:nvPr/>
                  </p:nvSpPr>
                  <p:spPr bwMode="gray">
                    <a:xfrm>
                      <a:off x="2286" y="3742"/>
                      <a:ext cx="85" cy="133"/>
                    </a:xfrm>
                    <a:custGeom>
                      <a:avLst/>
                      <a:gdLst>
                        <a:gd name="T0" fmla="*/ 328 w 36"/>
                        <a:gd name="T1" fmla="*/ 751 h 56"/>
                        <a:gd name="T2" fmla="*/ 94 w 36"/>
                        <a:gd name="T3" fmla="*/ 751 h 56"/>
                        <a:gd name="T4" fmla="*/ 0 w 36"/>
                        <a:gd name="T5" fmla="*/ 672 h 56"/>
                        <a:gd name="T6" fmla="*/ 0 w 36"/>
                        <a:gd name="T7" fmla="*/ 95 h 56"/>
                        <a:gd name="T8" fmla="*/ 94 w 36"/>
                        <a:gd name="T9" fmla="*/ 0 h 56"/>
                        <a:gd name="T10" fmla="*/ 380 w 36"/>
                        <a:gd name="T11" fmla="*/ 0 h 56"/>
                        <a:gd name="T12" fmla="*/ 475 w 36"/>
                        <a:gd name="T13" fmla="*/ 95 h 56"/>
                        <a:gd name="T14" fmla="*/ 475 w 36"/>
                        <a:gd name="T15" fmla="*/ 271 h 56"/>
                        <a:gd name="T16" fmla="*/ 446 w 36"/>
                        <a:gd name="T17" fmla="*/ 254 h 56"/>
                        <a:gd name="T18" fmla="*/ 423 w 36"/>
                        <a:gd name="T19" fmla="*/ 254 h 56"/>
                        <a:gd name="T20" fmla="*/ 423 w 36"/>
                        <a:gd name="T21" fmla="*/ 95 h 56"/>
                        <a:gd name="T22" fmla="*/ 406 w 36"/>
                        <a:gd name="T23" fmla="*/ 78 h 56"/>
                        <a:gd name="T24" fmla="*/ 66 w 36"/>
                        <a:gd name="T25" fmla="*/ 78 h 56"/>
                        <a:gd name="T26" fmla="*/ 50 w 36"/>
                        <a:gd name="T27" fmla="*/ 95 h 56"/>
                        <a:gd name="T28" fmla="*/ 50 w 36"/>
                        <a:gd name="T29" fmla="*/ 615 h 56"/>
                        <a:gd name="T30" fmla="*/ 66 w 36"/>
                        <a:gd name="T31" fmla="*/ 644 h 56"/>
                        <a:gd name="T32" fmla="*/ 262 w 36"/>
                        <a:gd name="T33" fmla="*/ 644 h 56"/>
                        <a:gd name="T34" fmla="*/ 262 w 36"/>
                        <a:gd name="T35" fmla="*/ 656 h 56"/>
                        <a:gd name="T36" fmla="*/ 328 w 36"/>
                        <a:gd name="T37" fmla="*/ 751 h 5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36" h="56">
                          <a:moveTo>
                            <a:pt x="25" y="56"/>
                          </a:moveTo>
                          <a:cubicBezTo>
                            <a:pt x="7" y="56"/>
                            <a:pt x="7" y="56"/>
                            <a:pt x="7" y="56"/>
                          </a:cubicBezTo>
                          <a:cubicBezTo>
                            <a:pt x="4" y="56"/>
                            <a:pt x="0" y="53"/>
                            <a:pt x="0" y="50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3"/>
                            <a:pt x="3" y="0"/>
                            <a:pt x="7" y="0"/>
                          </a:cubicBezTo>
                          <a:cubicBezTo>
                            <a:pt x="29" y="0"/>
                            <a:pt x="29" y="0"/>
                            <a:pt x="29" y="0"/>
                          </a:cubicBezTo>
                          <a:cubicBezTo>
                            <a:pt x="33" y="0"/>
                            <a:pt x="36" y="3"/>
                            <a:pt x="36" y="7"/>
                          </a:cubicBezTo>
                          <a:cubicBezTo>
                            <a:pt x="36" y="20"/>
                            <a:pt x="36" y="20"/>
                            <a:pt x="36" y="20"/>
                          </a:cubicBezTo>
                          <a:cubicBezTo>
                            <a:pt x="35" y="19"/>
                            <a:pt x="34" y="19"/>
                            <a:pt x="34" y="19"/>
                          </a:cubicBezTo>
                          <a:cubicBezTo>
                            <a:pt x="33" y="19"/>
                            <a:pt x="32" y="19"/>
                            <a:pt x="32" y="19"/>
                          </a:cubicBezTo>
                          <a:cubicBezTo>
                            <a:pt x="32" y="7"/>
                            <a:pt x="32" y="7"/>
                            <a:pt x="32" y="7"/>
                          </a:cubicBezTo>
                          <a:cubicBezTo>
                            <a:pt x="32" y="6"/>
                            <a:pt x="32" y="6"/>
                            <a:pt x="31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4" y="6"/>
                            <a:pt x="4" y="6"/>
                            <a:pt x="4" y="7"/>
                          </a:cubicBezTo>
                          <a:cubicBezTo>
                            <a:pt x="4" y="46"/>
                            <a:pt x="4" y="46"/>
                            <a:pt x="4" y="46"/>
                          </a:cubicBezTo>
                          <a:cubicBezTo>
                            <a:pt x="4" y="47"/>
                            <a:pt x="4" y="48"/>
                            <a:pt x="5" y="48"/>
                          </a:cubicBezTo>
                          <a:cubicBezTo>
                            <a:pt x="20" y="48"/>
                            <a:pt x="20" y="48"/>
                            <a:pt x="20" y="48"/>
                          </a:cubicBezTo>
                          <a:cubicBezTo>
                            <a:pt x="20" y="48"/>
                            <a:pt x="20" y="48"/>
                            <a:pt x="20" y="49"/>
                          </a:cubicBezTo>
                          <a:cubicBezTo>
                            <a:pt x="22" y="51"/>
                            <a:pt x="24" y="53"/>
                            <a:pt x="25" y="56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1" name="Freeform 968"/>
                    <p:cNvSpPr>
                      <a:spLocks/>
                    </p:cNvSpPr>
                    <p:nvPr/>
                  </p:nvSpPr>
                  <p:spPr bwMode="gray">
                    <a:xfrm>
                      <a:off x="2321" y="3794"/>
                      <a:ext cx="85" cy="97"/>
                    </a:xfrm>
                    <a:custGeom>
                      <a:avLst/>
                      <a:gdLst>
                        <a:gd name="T0" fmla="*/ 475 w 36"/>
                        <a:gd name="T1" fmla="*/ 303 h 41"/>
                        <a:gd name="T2" fmla="*/ 434 w 36"/>
                        <a:gd name="T3" fmla="*/ 251 h 41"/>
                        <a:gd name="T4" fmla="*/ 290 w 36"/>
                        <a:gd name="T5" fmla="*/ 196 h 41"/>
                        <a:gd name="T6" fmla="*/ 290 w 36"/>
                        <a:gd name="T7" fmla="*/ 50 h 41"/>
                        <a:gd name="T8" fmla="*/ 250 w 36"/>
                        <a:gd name="T9" fmla="*/ 0 h 41"/>
                        <a:gd name="T10" fmla="*/ 196 w 36"/>
                        <a:gd name="T11" fmla="*/ 50 h 41"/>
                        <a:gd name="T12" fmla="*/ 196 w 36"/>
                        <a:gd name="T13" fmla="*/ 291 h 41"/>
                        <a:gd name="T14" fmla="*/ 106 w 36"/>
                        <a:gd name="T15" fmla="*/ 196 h 41"/>
                        <a:gd name="T16" fmla="*/ 78 w 36"/>
                        <a:gd name="T17" fmla="*/ 213 h 41"/>
                        <a:gd name="T18" fmla="*/ 213 w 36"/>
                        <a:gd name="T19" fmla="*/ 532 h 41"/>
                        <a:gd name="T20" fmla="*/ 213 w 36"/>
                        <a:gd name="T21" fmla="*/ 542 h 41"/>
                        <a:gd name="T22" fmla="*/ 213 w 36"/>
                        <a:gd name="T23" fmla="*/ 542 h 41"/>
                        <a:gd name="T24" fmla="*/ 222 w 36"/>
                        <a:gd name="T25" fmla="*/ 542 h 41"/>
                        <a:gd name="T26" fmla="*/ 423 w 36"/>
                        <a:gd name="T27" fmla="*/ 542 h 41"/>
                        <a:gd name="T28" fmla="*/ 434 w 36"/>
                        <a:gd name="T29" fmla="*/ 532 h 41"/>
                        <a:gd name="T30" fmla="*/ 434 w 36"/>
                        <a:gd name="T31" fmla="*/ 476 h 41"/>
                        <a:gd name="T32" fmla="*/ 475 w 36"/>
                        <a:gd name="T33" fmla="*/ 397 h 41"/>
                        <a:gd name="T34" fmla="*/ 475 w 36"/>
                        <a:gd name="T35" fmla="*/ 303 h 4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36" h="41">
                          <a:moveTo>
                            <a:pt x="36" y="23"/>
                          </a:moveTo>
                          <a:cubicBezTo>
                            <a:pt x="36" y="21"/>
                            <a:pt x="35" y="20"/>
                            <a:pt x="33" y="19"/>
                          </a:cubicBezTo>
                          <a:cubicBezTo>
                            <a:pt x="26" y="16"/>
                            <a:pt x="22" y="15"/>
                            <a:pt x="22" y="15"/>
                          </a:cubicBezTo>
                          <a:cubicBezTo>
                            <a:pt x="22" y="4"/>
                            <a:pt x="22" y="4"/>
                            <a:pt x="22" y="4"/>
                          </a:cubicBezTo>
                          <a:cubicBezTo>
                            <a:pt x="22" y="2"/>
                            <a:pt x="21" y="0"/>
                            <a:pt x="19" y="0"/>
                          </a:cubicBezTo>
                          <a:cubicBezTo>
                            <a:pt x="16" y="0"/>
                            <a:pt x="15" y="2"/>
                            <a:pt x="15" y="4"/>
                          </a:cubicBezTo>
                          <a:cubicBezTo>
                            <a:pt x="15" y="22"/>
                            <a:pt x="15" y="22"/>
                            <a:pt x="15" y="22"/>
                          </a:cubicBezTo>
                          <a:cubicBezTo>
                            <a:pt x="13" y="20"/>
                            <a:pt x="11" y="15"/>
                            <a:pt x="8" y="15"/>
                          </a:cubicBezTo>
                          <a:cubicBezTo>
                            <a:pt x="7" y="15"/>
                            <a:pt x="6" y="15"/>
                            <a:pt x="6" y="16"/>
                          </a:cubicBezTo>
                          <a:cubicBezTo>
                            <a:pt x="0" y="20"/>
                            <a:pt x="13" y="26"/>
                            <a:pt x="16" y="40"/>
                          </a:cubicBezTo>
                          <a:cubicBezTo>
                            <a:pt x="16" y="40"/>
                            <a:pt x="16" y="41"/>
                            <a:pt x="16" y="41"/>
                          </a:cubicBezTo>
                          <a:cubicBezTo>
                            <a:pt x="16" y="41"/>
                            <a:pt x="16" y="41"/>
                            <a:pt x="16" y="41"/>
                          </a:cubicBezTo>
                          <a:cubicBezTo>
                            <a:pt x="17" y="41"/>
                            <a:pt x="17" y="41"/>
                            <a:pt x="17" y="41"/>
                          </a:cubicBezTo>
                          <a:cubicBezTo>
                            <a:pt x="32" y="41"/>
                            <a:pt x="32" y="41"/>
                            <a:pt x="32" y="41"/>
                          </a:cubicBezTo>
                          <a:cubicBezTo>
                            <a:pt x="33" y="41"/>
                            <a:pt x="33" y="41"/>
                            <a:pt x="33" y="40"/>
                          </a:cubicBezTo>
                          <a:cubicBezTo>
                            <a:pt x="33" y="36"/>
                            <a:pt x="33" y="36"/>
                            <a:pt x="33" y="36"/>
                          </a:cubicBezTo>
                          <a:cubicBezTo>
                            <a:pt x="33" y="34"/>
                            <a:pt x="36" y="33"/>
                            <a:pt x="36" y="30"/>
                          </a:cubicBezTo>
                          <a:lnTo>
                            <a:pt x="36" y="23"/>
                          </a:lnTo>
                          <a:close/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2" name="Freeform 969"/>
                    <p:cNvSpPr>
                      <a:spLocks/>
                    </p:cNvSpPr>
                    <p:nvPr/>
                  </p:nvSpPr>
                  <p:spPr bwMode="gray">
                    <a:xfrm>
                      <a:off x="2305" y="3771"/>
                      <a:ext cx="49" cy="7"/>
                    </a:xfrm>
                    <a:custGeom>
                      <a:avLst/>
                      <a:gdLst>
                        <a:gd name="T0" fmla="*/ 266 w 21"/>
                        <a:gd name="T1" fmla="*/ 28 h 3"/>
                        <a:gd name="T2" fmla="*/ 257 w 21"/>
                        <a:gd name="T3" fmla="*/ 0 h 3"/>
                        <a:gd name="T4" fmla="*/ 12 w 21"/>
                        <a:gd name="T5" fmla="*/ 0 h 3"/>
                        <a:gd name="T6" fmla="*/ 0 w 21"/>
                        <a:gd name="T7" fmla="*/ 28 h 3"/>
                        <a:gd name="T8" fmla="*/ 12 w 21"/>
                        <a:gd name="T9" fmla="*/ 37 h 3"/>
                        <a:gd name="T10" fmla="*/ 257 w 21"/>
                        <a:gd name="T11" fmla="*/ 37 h 3"/>
                        <a:gd name="T12" fmla="*/ 266 w 21"/>
                        <a:gd name="T13" fmla="*/ 28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1" h="3">
                          <a:moveTo>
                            <a:pt x="21" y="2"/>
                          </a:moveTo>
                          <a:cubicBezTo>
                            <a:pt x="21" y="1"/>
                            <a:pt x="21" y="0"/>
                            <a:pt x="2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2"/>
                          </a:cubicBezTo>
                          <a:cubicBezTo>
                            <a:pt x="0" y="2"/>
                            <a:pt x="0" y="3"/>
                            <a:pt x="1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1" y="3"/>
                            <a:pt x="21" y="2"/>
                            <a:pt x="21" y="2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3" name="Freeform 970"/>
                    <p:cNvSpPr>
                      <a:spLocks/>
                    </p:cNvSpPr>
                    <p:nvPr/>
                  </p:nvSpPr>
                  <p:spPr bwMode="gray">
                    <a:xfrm>
                      <a:off x="2305" y="3790"/>
                      <a:ext cx="42" cy="7"/>
                    </a:xfrm>
                    <a:custGeom>
                      <a:avLst/>
                      <a:gdLst>
                        <a:gd name="T0" fmla="*/ 229 w 18"/>
                        <a:gd name="T1" fmla="*/ 12 h 3"/>
                        <a:gd name="T2" fmla="*/ 201 w 18"/>
                        <a:gd name="T3" fmla="*/ 0 h 3"/>
                        <a:gd name="T4" fmla="*/ 12 w 18"/>
                        <a:gd name="T5" fmla="*/ 0 h 3"/>
                        <a:gd name="T6" fmla="*/ 0 w 18"/>
                        <a:gd name="T7" fmla="*/ 12 h 3"/>
                        <a:gd name="T8" fmla="*/ 12 w 18"/>
                        <a:gd name="T9" fmla="*/ 37 h 3"/>
                        <a:gd name="T10" fmla="*/ 201 w 18"/>
                        <a:gd name="T11" fmla="*/ 37 h 3"/>
                        <a:gd name="T12" fmla="*/ 229 w 18"/>
                        <a:gd name="T13" fmla="*/ 12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3">
                          <a:moveTo>
                            <a:pt x="18" y="1"/>
                          </a:moveTo>
                          <a:cubicBezTo>
                            <a:pt x="18" y="1"/>
                            <a:pt x="17" y="0"/>
                            <a:pt x="16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3"/>
                            <a:pt x="1" y="3"/>
                          </a:cubicBez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7" y="3"/>
                            <a:pt x="18" y="2"/>
                            <a:pt x="18" y="1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4" name="Freeform 971"/>
                    <p:cNvSpPr>
                      <a:spLocks/>
                    </p:cNvSpPr>
                    <p:nvPr/>
                  </p:nvSpPr>
                  <p:spPr bwMode="gray">
                    <a:xfrm>
                      <a:off x="2305" y="3809"/>
                      <a:ext cx="30" cy="4"/>
                    </a:xfrm>
                    <a:custGeom>
                      <a:avLst/>
                      <a:gdLst>
                        <a:gd name="T0" fmla="*/ 159 w 13"/>
                        <a:gd name="T1" fmla="*/ 8 h 2"/>
                        <a:gd name="T2" fmla="*/ 150 w 13"/>
                        <a:gd name="T3" fmla="*/ 0 h 2"/>
                        <a:gd name="T4" fmla="*/ 12 w 13"/>
                        <a:gd name="T5" fmla="*/ 0 h 2"/>
                        <a:gd name="T6" fmla="*/ 0 w 13"/>
                        <a:gd name="T7" fmla="*/ 8 h 2"/>
                        <a:gd name="T8" fmla="*/ 12 w 13"/>
                        <a:gd name="T9" fmla="*/ 16 h 2"/>
                        <a:gd name="T10" fmla="*/ 150 w 13"/>
                        <a:gd name="T11" fmla="*/ 16 h 2"/>
                        <a:gd name="T12" fmla="*/ 159 w 13"/>
                        <a:gd name="T13" fmla="*/ 8 h 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" h="2">
                          <a:moveTo>
                            <a:pt x="13" y="1"/>
                          </a:moveTo>
                          <a:cubicBezTo>
                            <a:pt x="13" y="0"/>
                            <a:pt x="13" y="0"/>
                            <a:pt x="1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3" y="2"/>
                            <a:pt x="13" y="2"/>
                            <a:pt x="13" y="1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</p:grpSp>
            </p:grpSp>
            <p:sp>
              <p:nvSpPr>
                <p:cNvPr id="67" name="Oval 1016"/>
                <p:cNvSpPr>
                  <a:spLocks noChangeArrowheads="1"/>
                </p:cNvSpPr>
                <p:nvPr/>
              </p:nvSpPr>
              <p:spPr bwMode="gray">
                <a:xfrm>
                  <a:off x="1746" y="3681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1" name="Group 1300"/>
              <p:cNvGrpSpPr>
                <a:grpSpLocks/>
              </p:cNvGrpSpPr>
              <p:nvPr/>
            </p:nvGrpSpPr>
            <p:grpSpPr bwMode="auto">
              <a:xfrm>
                <a:off x="2064" y="2119"/>
                <a:ext cx="292" cy="293"/>
                <a:chOff x="4711" y="3162"/>
                <a:chExt cx="292" cy="293"/>
              </a:xfrm>
            </p:grpSpPr>
            <p:sp>
              <p:nvSpPr>
                <p:cNvPr id="61" name="Oval 1242"/>
                <p:cNvSpPr>
                  <a:spLocks noChangeArrowheads="1"/>
                </p:cNvSpPr>
                <p:nvPr/>
              </p:nvSpPr>
              <p:spPr bwMode="gray">
                <a:xfrm>
                  <a:off x="4711" y="3162"/>
                  <a:ext cx="292" cy="293"/>
                </a:xfrm>
                <a:prstGeom prst="ellipse">
                  <a:avLst/>
                </a:prstGeom>
                <a:solidFill>
                  <a:srgbClr val="E0E9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62" name="Oval 1129"/>
                <p:cNvSpPr>
                  <a:spLocks noChangeArrowheads="1"/>
                </p:cNvSpPr>
                <p:nvPr/>
              </p:nvSpPr>
              <p:spPr bwMode="gray">
                <a:xfrm>
                  <a:off x="4711" y="3162"/>
                  <a:ext cx="292" cy="293"/>
                </a:xfrm>
                <a:prstGeom prst="ellipse">
                  <a:avLst/>
                </a:prstGeom>
                <a:noFill/>
                <a:ln w="41275">
                  <a:solidFill>
                    <a:srgbClr val="76B04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grpSp>
              <p:nvGrpSpPr>
                <p:cNvPr id="63" name="Group 1299"/>
                <p:cNvGrpSpPr>
                  <a:grpSpLocks/>
                </p:cNvGrpSpPr>
                <p:nvPr/>
              </p:nvGrpSpPr>
              <p:grpSpPr bwMode="auto">
                <a:xfrm>
                  <a:off x="4787" y="3235"/>
                  <a:ext cx="140" cy="146"/>
                  <a:chOff x="4788" y="3229"/>
                  <a:chExt cx="140" cy="146"/>
                </a:xfrm>
              </p:grpSpPr>
              <p:sp>
                <p:nvSpPr>
                  <p:cNvPr id="64" name="Freeform 1121"/>
                  <p:cNvSpPr>
                    <a:spLocks/>
                  </p:cNvSpPr>
                  <p:nvPr/>
                </p:nvSpPr>
                <p:spPr bwMode="gray">
                  <a:xfrm>
                    <a:off x="4788" y="3309"/>
                    <a:ext cx="140" cy="66"/>
                  </a:xfrm>
                  <a:custGeom>
                    <a:avLst/>
                    <a:gdLst>
                      <a:gd name="T0" fmla="*/ 653 w 59"/>
                      <a:gd name="T1" fmla="*/ 106 h 28"/>
                      <a:gd name="T2" fmla="*/ 508 w 59"/>
                      <a:gd name="T3" fmla="*/ 184 h 28"/>
                      <a:gd name="T4" fmla="*/ 349 w 59"/>
                      <a:gd name="T5" fmla="*/ 184 h 28"/>
                      <a:gd name="T6" fmla="*/ 467 w 59"/>
                      <a:gd name="T7" fmla="*/ 156 h 28"/>
                      <a:gd name="T8" fmla="*/ 574 w 59"/>
                      <a:gd name="T9" fmla="*/ 78 h 28"/>
                      <a:gd name="T10" fmla="*/ 389 w 59"/>
                      <a:gd name="T11" fmla="*/ 78 h 28"/>
                      <a:gd name="T12" fmla="*/ 202 w 59"/>
                      <a:gd name="T13" fmla="*/ 94 h 28"/>
                      <a:gd name="T14" fmla="*/ 0 w 59"/>
                      <a:gd name="T15" fmla="*/ 233 h 28"/>
                      <a:gd name="T16" fmla="*/ 119 w 59"/>
                      <a:gd name="T17" fmla="*/ 368 h 28"/>
                      <a:gd name="T18" fmla="*/ 242 w 59"/>
                      <a:gd name="T19" fmla="*/ 290 h 28"/>
                      <a:gd name="T20" fmla="*/ 562 w 59"/>
                      <a:gd name="T21" fmla="*/ 278 h 28"/>
                      <a:gd name="T22" fmla="*/ 788 w 59"/>
                      <a:gd name="T23" fmla="*/ 66 h 28"/>
                      <a:gd name="T24" fmla="*/ 653 w 59"/>
                      <a:gd name="T25" fmla="*/ 106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59" h="28">
                        <a:moveTo>
                          <a:pt x="49" y="8"/>
                        </a:moveTo>
                        <a:cubicBezTo>
                          <a:pt x="45" y="11"/>
                          <a:pt x="42" y="14"/>
                          <a:pt x="38" y="14"/>
                        </a:cubicBezTo>
                        <a:cubicBezTo>
                          <a:pt x="31" y="15"/>
                          <a:pt x="28" y="15"/>
                          <a:pt x="26" y="14"/>
                        </a:cubicBezTo>
                        <a:cubicBezTo>
                          <a:pt x="23" y="11"/>
                          <a:pt x="26" y="12"/>
                          <a:pt x="35" y="12"/>
                        </a:cubicBezTo>
                        <a:cubicBezTo>
                          <a:pt x="45" y="11"/>
                          <a:pt x="43" y="6"/>
                          <a:pt x="43" y="6"/>
                        </a:cubicBezTo>
                        <a:cubicBezTo>
                          <a:pt x="41" y="6"/>
                          <a:pt x="38" y="6"/>
                          <a:pt x="29" y="6"/>
                        </a:cubicBezTo>
                        <a:cubicBezTo>
                          <a:pt x="25" y="6"/>
                          <a:pt x="18" y="6"/>
                          <a:pt x="15" y="7"/>
                        </a:cubicBezTo>
                        <a:cubicBezTo>
                          <a:pt x="11" y="7"/>
                          <a:pt x="5" y="14"/>
                          <a:pt x="0" y="18"/>
                        </a:cubicBezTo>
                        <a:cubicBezTo>
                          <a:pt x="9" y="28"/>
                          <a:pt x="9" y="28"/>
                          <a:pt x="9" y="28"/>
                        </a:cubicBezTo>
                        <a:cubicBezTo>
                          <a:pt x="11" y="26"/>
                          <a:pt x="15" y="22"/>
                          <a:pt x="18" y="22"/>
                        </a:cubicBezTo>
                        <a:cubicBezTo>
                          <a:pt x="22" y="22"/>
                          <a:pt x="38" y="22"/>
                          <a:pt x="42" y="21"/>
                        </a:cubicBezTo>
                        <a:cubicBezTo>
                          <a:pt x="51" y="15"/>
                          <a:pt x="59" y="5"/>
                          <a:pt x="59" y="5"/>
                        </a:cubicBezTo>
                        <a:cubicBezTo>
                          <a:pt x="59" y="5"/>
                          <a:pt x="56" y="0"/>
                          <a:pt x="49" y="8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65" name="Freeform 1122"/>
                  <p:cNvSpPr>
                    <a:spLocks/>
                  </p:cNvSpPr>
                  <p:nvPr/>
                </p:nvSpPr>
                <p:spPr bwMode="gray">
                  <a:xfrm>
                    <a:off x="4817" y="3229"/>
                    <a:ext cx="94" cy="89"/>
                  </a:xfrm>
                  <a:custGeom>
                    <a:avLst/>
                    <a:gdLst>
                      <a:gd name="T0" fmla="*/ 193 w 40"/>
                      <a:gd name="T1" fmla="*/ 295 h 38"/>
                      <a:gd name="T2" fmla="*/ 209 w 40"/>
                      <a:gd name="T3" fmla="*/ 335 h 38"/>
                      <a:gd name="T4" fmla="*/ 233 w 40"/>
                      <a:gd name="T5" fmla="*/ 422 h 38"/>
                      <a:gd name="T6" fmla="*/ 209 w 40"/>
                      <a:gd name="T7" fmla="*/ 422 h 38"/>
                      <a:gd name="T8" fmla="*/ 132 w 40"/>
                      <a:gd name="T9" fmla="*/ 487 h 38"/>
                      <a:gd name="T10" fmla="*/ 364 w 40"/>
                      <a:gd name="T11" fmla="*/ 487 h 38"/>
                      <a:gd name="T12" fmla="*/ 259 w 40"/>
                      <a:gd name="T13" fmla="*/ 422 h 38"/>
                      <a:gd name="T14" fmla="*/ 259 w 40"/>
                      <a:gd name="T15" fmla="*/ 384 h 38"/>
                      <a:gd name="T16" fmla="*/ 298 w 40"/>
                      <a:gd name="T17" fmla="*/ 347 h 38"/>
                      <a:gd name="T18" fmla="*/ 298 w 40"/>
                      <a:gd name="T19" fmla="*/ 335 h 38"/>
                      <a:gd name="T20" fmla="*/ 430 w 40"/>
                      <a:gd name="T21" fmla="*/ 347 h 38"/>
                      <a:gd name="T22" fmla="*/ 519 w 40"/>
                      <a:gd name="T23" fmla="*/ 220 h 38"/>
                      <a:gd name="T24" fmla="*/ 327 w 40"/>
                      <a:gd name="T25" fmla="*/ 220 h 38"/>
                      <a:gd name="T26" fmla="*/ 287 w 40"/>
                      <a:gd name="T27" fmla="*/ 295 h 38"/>
                      <a:gd name="T28" fmla="*/ 442 w 40"/>
                      <a:gd name="T29" fmla="*/ 230 h 38"/>
                      <a:gd name="T30" fmla="*/ 270 w 40"/>
                      <a:gd name="T31" fmla="*/ 335 h 38"/>
                      <a:gd name="T32" fmla="*/ 249 w 40"/>
                      <a:gd name="T33" fmla="*/ 363 h 38"/>
                      <a:gd name="T34" fmla="*/ 249 w 40"/>
                      <a:gd name="T35" fmla="*/ 323 h 38"/>
                      <a:gd name="T36" fmla="*/ 89 w 40"/>
                      <a:gd name="T37" fmla="*/ 66 h 38"/>
                      <a:gd name="T38" fmla="*/ 249 w 40"/>
                      <a:gd name="T39" fmla="*/ 269 h 38"/>
                      <a:gd name="T40" fmla="*/ 259 w 40"/>
                      <a:gd name="T41" fmla="*/ 115 h 38"/>
                      <a:gd name="T42" fmla="*/ 12 w 40"/>
                      <a:gd name="T43" fmla="*/ 12 h 38"/>
                      <a:gd name="T44" fmla="*/ 49 w 40"/>
                      <a:gd name="T45" fmla="*/ 220 h 38"/>
                      <a:gd name="T46" fmla="*/ 193 w 40"/>
                      <a:gd name="T47" fmla="*/ 295 h 3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38">
                        <a:moveTo>
                          <a:pt x="15" y="23"/>
                        </a:moveTo>
                        <a:cubicBezTo>
                          <a:pt x="16" y="24"/>
                          <a:pt x="16" y="25"/>
                          <a:pt x="16" y="26"/>
                        </a:cubicBezTo>
                        <a:cubicBezTo>
                          <a:pt x="17" y="29"/>
                          <a:pt x="18" y="31"/>
                          <a:pt x="18" y="33"/>
                        </a:cubicBezTo>
                        <a:cubicBezTo>
                          <a:pt x="17" y="33"/>
                          <a:pt x="16" y="33"/>
                          <a:pt x="16" y="33"/>
                        </a:cubicBezTo>
                        <a:cubicBezTo>
                          <a:pt x="14" y="34"/>
                          <a:pt x="12" y="36"/>
                          <a:pt x="10" y="38"/>
                        </a:cubicBezTo>
                        <a:cubicBezTo>
                          <a:pt x="12" y="38"/>
                          <a:pt x="27" y="38"/>
                          <a:pt x="28" y="38"/>
                        </a:cubicBezTo>
                        <a:cubicBezTo>
                          <a:pt x="25" y="35"/>
                          <a:pt x="22" y="33"/>
                          <a:pt x="20" y="33"/>
                        </a:cubicBezTo>
                        <a:cubicBezTo>
                          <a:pt x="20" y="32"/>
                          <a:pt x="20" y="31"/>
                          <a:pt x="20" y="30"/>
                        </a:cubicBezTo>
                        <a:cubicBezTo>
                          <a:pt x="20" y="30"/>
                          <a:pt x="21" y="28"/>
                          <a:pt x="23" y="27"/>
                        </a:cubicBezTo>
                        <a:cubicBezTo>
                          <a:pt x="23" y="27"/>
                          <a:pt x="23" y="27"/>
                          <a:pt x="23" y="26"/>
                        </a:cubicBezTo>
                        <a:cubicBezTo>
                          <a:pt x="26" y="30"/>
                          <a:pt x="31" y="29"/>
                          <a:pt x="33" y="27"/>
                        </a:cubicBezTo>
                        <a:cubicBezTo>
                          <a:pt x="37" y="24"/>
                          <a:pt x="40" y="17"/>
                          <a:pt x="40" y="17"/>
                        </a:cubicBezTo>
                        <a:cubicBezTo>
                          <a:pt x="39" y="17"/>
                          <a:pt x="31" y="14"/>
                          <a:pt x="25" y="17"/>
                        </a:cubicBezTo>
                        <a:cubicBezTo>
                          <a:pt x="22" y="18"/>
                          <a:pt x="21" y="21"/>
                          <a:pt x="22" y="23"/>
                        </a:cubicBezTo>
                        <a:cubicBezTo>
                          <a:pt x="23" y="22"/>
                          <a:pt x="28" y="17"/>
                          <a:pt x="34" y="18"/>
                        </a:cubicBezTo>
                        <a:cubicBezTo>
                          <a:pt x="34" y="18"/>
                          <a:pt x="29" y="19"/>
                          <a:pt x="21" y="26"/>
                        </a:cubicBezTo>
                        <a:cubicBezTo>
                          <a:pt x="21" y="26"/>
                          <a:pt x="20" y="27"/>
                          <a:pt x="19" y="28"/>
                        </a:cubicBezTo>
                        <a:cubicBezTo>
                          <a:pt x="19" y="27"/>
                          <a:pt x="19" y="26"/>
                          <a:pt x="19" y="25"/>
                        </a:cubicBezTo>
                        <a:cubicBezTo>
                          <a:pt x="16" y="13"/>
                          <a:pt x="7" y="5"/>
                          <a:pt x="7" y="5"/>
                        </a:cubicBezTo>
                        <a:cubicBezTo>
                          <a:pt x="16" y="10"/>
                          <a:pt x="19" y="19"/>
                          <a:pt x="19" y="21"/>
                        </a:cubicBezTo>
                        <a:cubicBezTo>
                          <a:pt x="22" y="18"/>
                          <a:pt x="23" y="13"/>
                          <a:pt x="20" y="9"/>
                        </a:cubicBezTo>
                        <a:cubicBezTo>
                          <a:pt x="14" y="2"/>
                          <a:pt x="2" y="0"/>
                          <a:pt x="1" y="1"/>
                        </a:cubicBezTo>
                        <a:cubicBezTo>
                          <a:pt x="1" y="1"/>
                          <a:pt x="0" y="10"/>
                          <a:pt x="4" y="17"/>
                        </a:cubicBezTo>
                        <a:cubicBezTo>
                          <a:pt x="6" y="20"/>
                          <a:pt x="10" y="24"/>
                          <a:pt x="15" y="23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</p:grpSp>
          </p:grpSp>
          <p:grpSp>
            <p:nvGrpSpPr>
              <p:cNvPr id="32" name="Group 1302"/>
              <p:cNvGrpSpPr>
                <a:grpSpLocks/>
              </p:cNvGrpSpPr>
              <p:nvPr/>
            </p:nvGrpSpPr>
            <p:grpSpPr bwMode="auto">
              <a:xfrm>
                <a:off x="321" y="2478"/>
                <a:ext cx="295" cy="293"/>
                <a:chOff x="4316" y="3521"/>
                <a:chExt cx="295" cy="293"/>
              </a:xfrm>
            </p:grpSpPr>
            <p:sp>
              <p:nvSpPr>
                <p:cNvPr id="58" name="Oval 1130"/>
                <p:cNvSpPr>
                  <a:spLocks noChangeArrowheads="1"/>
                </p:cNvSpPr>
                <p:nvPr/>
              </p:nvSpPr>
              <p:spPr bwMode="gray">
                <a:xfrm>
                  <a:off x="4316" y="3521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9" name="Freeform 1141"/>
                <p:cNvSpPr>
                  <a:spLocks/>
                </p:cNvSpPr>
                <p:nvPr/>
              </p:nvSpPr>
              <p:spPr bwMode="gray">
                <a:xfrm>
                  <a:off x="4385" y="3603"/>
                  <a:ext cx="156" cy="128"/>
                </a:xfrm>
                <a:custGeom>
                  <a:avLst/>
                  <a:gdLst>
                    <a:gd name="T0" fmla="*/ 0 w 156"/>
                    <a:gd name="T1" fmla="*/ 123 h 128"/>
                    <a:gd name="T2" fmla="*/ 0 w 156"/>
                    <a:gd name="T3" fmla="*/ 19 h 128"/>
                    <a:gd name="T4" fmla="*/ 31 w 156"/>
                    <a:gd name="T5" fmla="*/ 7 h 128"/>
                    <a:gd name="T6" fmla="*/ 31 w 156"/>
                    <a:gd name="T7" fmla="*/ 7 h 128"/>
                    <a:gd name="T8" fmla="*/ 31 w 156"/>
                    <a:gd name="T9" fmla="*/ 7 h 128"/>
                    <a:gd name="T10" fmla="*/ 50 w 156"/>
                    <a:gd name="T11" fmla="*/ 0 h 128"/>
                    <a:gd name="T12" fmla="*/ 99 w 156"/>
                    <a:gd name="T13" fmla="*/ 31 h 128"/>
                    <a:gd name="T14" fmla="*/ 99 w 156"/>
                    <a:gd name="T15" fmla="*/ 52 h 128"/>
                    <a:gd name="T16" fmla="*/ 125 w 156"/>
                    <a:gd name="T17" fmla="*/ 48 h 128"/>
                    <a:gd name="T18" fmla="*/ 125 w 156"/>
                    <a:gd name="T19" fmla="*/ 48 h 128"/>
                    <a:gd name="T20" fmla="*/ 156 w 156"/>
                    <a:gd name="T21" fmla="*/ 66 h 128"/>
                    <a:gd name="T22" fmla="*/ 156 w 156"/>
                    <a:gd name="T23" fmla="*/ 123 h 128"/>
                    <a:gd name="T24" fmla="*/ 156 w 156"/>
                    <a:gd name="T25" fmla="*/ 128 h 128"/>
                    <a:gd name="T26" fmla="*/ 135 w 156"/>
                    <a:gd name="T27" fmla="*/ 128 h 128"/>
                    <a:gd name="T28" fmla="*/ 125 w 156"/>
                    <a:gd name="T29" fmla="*/ 128 h 128"/>
                    <a:gd name="T30" fmla="*/ 125 w 156"/>
                    <a:gd name="T31" fmla="*/ 52 h 128"/>
                    <a:gd name="T32" fmla="*/ 114 w 156"/>
                    <a:gd name="T33" fmla="*/ 55 h 128"/>
                    <a:gd name="T34" fmla="*/ 114 w 156"/>
                    <a:gd name="T35" fmla="*/ 128 h 128"/>
                    <a:gd name="T36" fmla="*/ 109 w 156"/>
                    <a:gd name="T37" fmla="*/ 128 h 128"/>
                    <a:gd name="T38" fmla="*/ 109 w 156"/>
                    <a:gd name="T39" fmla="*/ 57 h 128"/>
                    <a:gd name="T40" fmla="*/ 99 w 156"/>
                    <a:gd name="T41" fmla="*/ 57 h 128"/>
                    <a:gd name="T42" fmla="*/ 99 w 156"/>
                    <a:gd name="T43" fmla="*/ 128 h 128"/>
                    <a:gd name="T44" fmla="*/ 95 w 156"/>
                    <a:gd name="T45" fmla="*/ 128 h 128"/>
                    <a:gd name="T46" fmla="*/ 95 w 156"/>
                    <a:gd name="T47" fmla="*/ 59 h 128"/>
                    <a:gd name="T48" fmla="*/ 85 w 156"/>
                    <a:gd name="T49" fmla="*/ 59 h 128"/>
                    <a:gd name="T50" fmla="*/ 85 w 156"/>
                    <a:gd name="T51" fmla="*/ 128 h 128"/>
                    <a:gd name="T52" fmla="*/ 83 w 156"/>
                    <a:gd name="T53" fmla="*/ 128 h 128"/>
                    <a:gd name="T54" fmla="*/ 80 w 156"/>
                    <a:gd name="T55" fmla="*/ 128 h 128"/>
                    <a:gd name="T56" fmla="*/ 50 w 156"/>
                    <a:gd name="T57" fmla="*/ 128 h 128"/>
                    <a:gd name="T58" fmla="*/ 50 w 156"/>
                    <a:gd name="T59" fmla="*/ 5 h 128"/>
                    <a:gd name="T60" fmla="*/ 36 w 156"/>
                    <a:gd name="T61" fmla="*/ 10 h 128"/>
                    <a:gd name="T62" fmla="*/ 36 w 156"/>
                    <a:gd name="T63" fmla="*/ 128 h 128"/>
                    <a:gd name="T64" fmla="*/ 31 w 156"/>
                    <a:gd name="T65" fmla="*/ 128 h 128"/>
                    <a:gd name="T66" fmla="*/ 31 w 156"/>
                    <a:gd name="T67" fmla="*/ 12 h 128"/>
                    <a:gd name="T68" fmla="*/ 19 w 156"/>
                    <a:gd name="T69" fmla="*/ 17 h 128"/>
                    <a:gd name="T70" fmla="*/ 19 w 156"/>
                    <a:gd name="T71" fmla="*/ 128 h 128"/>
                    <a:gd name="T72" fmla="*/ 14 w 156"/>
                    <a:gd name="T73" fmla="*/ 128 h 128"/>
                    <a:gd name="T74" fmla="*/ 14 w 156"/>
                    <a:gd name="T75" fmla="*/ 19 h 128"/>
                    <a:gd name="T76" fmla="*/ 5 w 156"/>
                    <a:gd name="T77" fmla="*/ 24 h 128"/>
                    <a:gd name="T78" fmla="*/ 5 w 156"/>
                    <a:gd name="T79" fmla="*/ 128 h 128"/>
                    <a:gd name="T80" fmla="*/ 5 w 156"/>
                    <a:gd name="T81" fmla="*/ 128 h 128"/>
                    <a:gd name="T82" fmla="*/ 0 w 156"/>
                    <a:gd name="T83" fmla="*/ 128 h 128"/>
                    <a:gd name="T84" fmla="*/ 0 w 156"/>
                    <a:gd name="T85" fmla="*/ 123 h 1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6" h="128">
                      <a:moveTo>
                        <a:pt x="0" y="123"/>
                      </a:moveTo>
                      <a:lnTo>
                        <a:pt x="0" y="19"/>
                      </a:lnTo>
                      <a:lnTo>
                        <a:pt x="31" y="7"/>
                      </a:lnTo>
                      <a:lnTo>
                        <a:pt x="50" y="0"/>
                      </a:lnTo>
                      <a:lnTo>
                        <a:pt x="99" y="31"/>
                      </a:lnTo>
                      <a:lnTo>
                        <a:pt x="99" y="52"/>
                      </a:lnTo>
                      <a:lnTo>
                        <a:pt x="125" y="48"/>
                      </a:lnTo>
                      <a:lnTo>
                        <a:pt x="156" y="66"/>
                      </a:lnTo>
                      <a:lnTo>
                        <a:pt x="156" y="123"/>
                      </a:lnTo>
                      <a:lnTo>
                        <a:pt x="156" y="128"/>
                      </a:lnTo>
                      <a:lnTo>
                        <a:pt x="135" y="128"/>
                      </a:lnTo>
                      <a:lnTo>
                        <a:pt x="125" y="128"/>
                      </a:lnTo>
                      <a:lnTo>
                        <a:pt x="125" y="52"/>
                      </a:lnTo>
                      <a:lnTo>
                        <a:pt x="114" y="55"/>
                      </a:lnTo>
                      <a:lnTo>
                        <a:pt x="114" y="128"/>
                      </a:lnTo>
                      <a:lnTo>
                        <a:pt x="109" y="128"/>
                      </a:lnTo>
                      <a:lnTo>
                        <a:pt x="109" y="57"/>
                      </a:lnTo>
                      <a:lnTo>
                        <a:pt x="99" y="57"/>
                      </a:lnTo>
                      <a:lnTo>
                        <a:pt x="99" y="128"/>
                      </a:lnTo>
                      <a:lnTo>
                        <a:pt x="95" y="128"/>
                      </a:lnTo>
                      <a:lnTo>
                        <a:pt x="95" y="59"/>
                      </a:lnTo>
                      <a:lnTo>
                        <a:pt x="85" y="59"/>
                      </a:lnTo>
                      <a:lnTo>
                        <a:pt x="85" y="128"/>
                      </a:lnTo>
                      <a:lnTo>
                        <a:pt x="83" y="128"/>
                      </a:lnTo>
                      <a:lnTo>
                        <a:pt x="80" y="128"/>
                      </a:lnTo>
                      <a:lnTo>
                        <a:pt x="50" y="128"/>
                      </a:lnTo>
                      <a:lnTo>
                        <a:pt x="50" y="5"/>
                      </a:lnTo>
                      <a:lnTo>
                        <a:pt x="36" y="10"/>
                      </a:lnTo>
                      <a:lnTo>
                        <a:pt x="36" y="128"/>
                      </a:lnTo>
                      <a:lnTo>
                        <a:pt x="31" y="128"/>
                      </a:lnTo>
                      <a:lnTo>
                        <a:pt x="31" y="12"/>
                      </a:lnTo>
                      <a:lnTo>
                        <a:pt x="19" y="17"/>
                      </a:lnTo>
                      <a:lnTo>
                        <a:pt x="19" y="128"/>
                      </a:lnTo>
                      <a:lnTo>
                        <a:pt x="14" y="128"/>
                      </a:lnTo>
                      <a:lnTo>
                        <a:pt x="14" y="19"/>
                      </a:lnTo>
                      <a:lnTo>
                        <a:pt x="5" y="24"/>
                      </a:lnTo>
                      <a:lnTo>
                        <a:pt x="5" y="128"/>
                      </a:lnTo>
                      <a:lnTo>
                        <a:pt x="0" y="128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60" name="Oval 1185"/>
                <p:cNvSpPr>
                  <a:spLocks noChangeArrowheads="1"/>
                </p:cNvSpPr>
                <p:nvPr/>
              </p:nvSpPr>
              <p:spPr bwMode="gray">
                <a:xfrm>
                  <a:off x="4316" y="3521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3" name="Group 1301"/>
              <p:cNvGrpSpPr>
                <a:grpSpLocks/>
              </p:cNvGrpSpPr>
              <p:nvPr/>
            </p:nvGrpSpPr>
            <p:grpSpPr bwMode="auto">
              <a:xfrm>
                <a:off x="3776" y="2840"/>
                <a:ext cx="293" cy="293"/>
                <a:chOff x="4944" y="3601"/>
                <a:chExt cx="293" cy="293"/>
              </a:xfrm>
            </p:grpSpPr>
            <p:sp>
              <p:nvSpPr>
                <p:cNvPr id="55" name="Oval 1186"/>
                <p:cNvSpPr>
                  <a:spLocks noChangeArrowheads="1"/>
                </p:cNvSpPr>
                <p:nvPr/>
              </p:nvSpPr>
              <p:spPr bwMode="gray">
                <a:xfrm>
                  <a:off x="4944" y="3601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6" name="Freeform 1212"/>
                <p:cNvSpPr>
                  <a:spLocks noEditPoints="1"/>
                </p:cNvSpPr>
                <p:nvPr/>
              </p:nvSpPr>
              <p:spPr bwMode="gray">
                <a:xfrm>
                  <a:off x="5019" y="3672"/>
                  <a:ext cx="144" cy="151"/>
                </a:xfrm>
                <a:custGeom>
                  <a:avLst/>
                  <a:gdLst>
                    <a:gd name="T0" fmla="*/ 774 w 61"/>
                    <a:gd name="T1" fmla="*/ 500 h 64"/>
                    <a:gd name="T2" fmla="*/ 659 w 61"/>
                    <a:gd name="T3" fmla="*/ 446 h 64"/>
                    <a:gd name="T4" fmla="*/ 647 w 61"/>
                    <a:gd name="T5" fmla="*/ 340 h 64"/>
                    <a:gd name="T6" fmla="*/ 630 w 61"/>
                    <a:gd name="T7" fmla="*/ 300 h 64"/>
                    <a:gd name="T8" fmla="*/ 434 w 61"/>
                    <a:gd name="T9" fmla="*/ 106 h 64"/>
                    <a:gd name="T10" fmla="*/ 423 w 61"/>
                    <a:gd name="T11" fmla="*/ 94 h 64"/>
                    <a:gd name="T12" fmla="*/ 406 w 61"/>
                    <a:gd name="T13" fmla="*/ 0 h 64"/>
                    <a:gd name="T14" fmla="*/ 397 w 61"/>
                    <a:gd name="T15" fmla="*/ 94 h 64"/>
                    <a:gd name="T16" fmla="*/ 380 w 61"/>
                    <a:gd name="T17" fmla="*/ 106 h 64"/>
                    <a:gd name="T18" fmla="*/ 172 w 61"/>
                    <a:gd name="T19" fmla="*/ 300 h 64"/>
                    <a:gd name="T20" fmla="*/ 156 w 61"/>
                    <a:gd name="T21" fmla="*/ 340 h 64"/>
                    <a:gd name="T22" fmla="*/ 144 w 61"/>
                    <a:gd name="T23" fmla="*/ 446 h 64"/>
                    <a:gd name="T24" fmla="*/ 12 w 61"/>
                    <a:gd name="T25" fmla="*/ 500 h 64"/>
                    <a:gd name="T26" fmla="*/ 0 w 61"/>
                    <a:gd name="T27" fmla="*/ 812 h 64"/>
                    <a:gd name="T28" fmla="*/ 803 w 61"/>
                    <a:gd name="T29" fmla="*/ 840 h 64"/>
                    <a:gd name="T30" fmla="*/ 774 w 61"/>
                    <a:gd name="T31" fmla="*/ 812 h 64"/>
                    <a:gd name="T32" fmla="*/ 708 w 61"/>
                    <a:gd name="T33" fmla="*/ 540 h 64"/>
                    <a:gd name="T34" fmla="*/ 668 w 61"/>
                    <a:gd name="T35" fmla="*/ 578 h 64"/>
                    <a:gd name="T36" fmla="*/ 552 w 61"/>
                    <a:gd name="T37" fmla="*/ 340 h 64"/>
                    <a:gd name="T38" fmla="*/ 590 w 61"/>
                    <a:gd name="T39" fmla="*/ 446 h 64"/>
                    <a:gd name="T40" fmla="*/ 552 w 61"/>
                    <a:gd name="T41" fmla="*/ 340 h 64"/>
                    <a:gd name="T42" fmla="*/ 590 w 61"/>
                    <a:gd name="T43" fmla="*/ 590 h 64"/>
                    <a:gd name="T44" fmla="*/ 630 w 61"/>
                    <a:gd name="T45" fmla="*/ 540 h 64"/>
                    <a:gd name="T46" fmla="*/ 463 w 61"/>
                    <a:gd name="T47" fmla="*/ 340 h 64"/>
                    <a:gd name="T48" fmla="*/ 512 w 61"/>
                    <a:gd name="T49" fmla="*/ 446 h 64"/>
                    <a:gd name="T50" fmla="*/ 463 w 61"/>
                    <a:gd name="T51" fmla="*/ 340 h 64"/>
                    <a:gd name="T52" fmla="*/ 500 w 61"/>
                    <a:gd name="T53" fmla="*/ 590 h 64"/>
                    <a:gd name="T54" fmla="*/ 552 w 61"/>
                    <a:gd name="T55" fmla="*/ 540 h 64"/>
                    <a:gd name="T56" fmla="*/ 423 w 61"/>
                    <a:gd name="T57" fmla="*/ 540 h 64"/>
                    <a:gd name="T58" fmla="*/ 463 w 61"/>
                    <a:gd name="T59" fmla="*/ 578 h 64"/>
                    <a:gd name="T60" fmla="*/ 423 w 61"/>
                    <a:gd name="T61" fmla="*/ 540 h 64"/>
                    <a:gd name="T62" fmla="*/ 423 w 61"/>
                    <a:gd name="T63" fmla="*/ 340 h 64"/>
                    <a:gd name="T64" fmla="*/ 380 w 61"/>
                    <a:gd name="T65" fmla="*/ 446 h 64"/>
                    <a:gd name="T66" fmla="*/ 340 w 61"/>
                    <a:gd name="T67" fmla="*/ 540 h 64"/>
                    <a:gd name="T68" fmla="*/ 380 w 61"/>
                    <a:gd name="T69" fmla="*/ 578 h 64"/>
                    <a:gd name="T70" fmla="*/ 340 w 61"/>
                    <a:gd name="T71" fmla="*/ 540 h 64"/>
                    <a:gd name="T72" fmla="*/ 328 w 61"/>
                    <a:gd name="T73" fmla="*/ 340 h 64"/>
                    <a:gd name="T74" fmla="*/ 290 w 61"/>
                    <a:gd name="T75" fmla="*/ 446 h 64"/>
                    <a:gd name="T76" fmla="*/ 250 w 61"/>
                    <a:gd name="T77" fmla="*/ 540 h 64"/>
                    <a:gd name="T78" fmla="*/ 300 w 61"/>
                    <a:gd name="T79" fmla="*/ 578 h 64"/>
                    <a:gd name="T80" fmla="*/ 250 w 61"/>
                    <a:gd name="T81" fmla="*/ 540 h 64"/>
                    <a:gd name="T82" fmla="*/ 250 w 61"/>
                    <a:gd name="T83" fmla="*/ 340 h 64"/>
                    <a:gd name="T84" fmla="*/ 196 w 61"/>
                    <a:gd name="T85" fmla="*/ 446 h 64"/>
                    <a:gd name="T86" fmla="*/ 172 w 61"/>
                    <a:gd name="T87" fmla="*/ 540 h 64"/>
                    <a:gd name="T88" fmla="*/ 212 w 61"/>
                    <a:gd name="T89" fmla="*/ 578 h 64"/>
                    <a:gd name="T90" fmla="*/ 172 w 61"/>
                    <a:gd name="T91" fmla="*/ 540 h 64"/>
                    <a:gd name="T92" fmla="*/ 135 w 61"/>
                    <a:gd name="T93" fmla="*/ 540 h 64"/>
                    <a:gd name="T94" fmla="*/ 94 w 61"/>
                    <a:gd name="T95" fmla="*/ 578 h 64"/>
                    <a:gd name="T96" fmla="*/ 250 w 61"/>
                    <a:gd name="T97" fmla="*/ 812 h 64"/>
                    <a:gd name="T98" fmla="*/ 212 w 61"/>
                    <a:gd name="T99" fmla="*/ 668 h 64"/>
                    <a:gd name="T100" fmla="*/ 250 w 61"/>
                    <a:gd name="T101" fmla="*/ 812 h 64"/>
                    <a:gd name="T102" fmla="*/ 300 w 61"/>
                    <a:gd name="T103" fmla="*/ 812 h 64"/>
                    <a:gd name="T104" fmla="*/ 328 w 61"/>
                    <a:gd name="T105" fmla="*/ 668 h 64"/>
                    <a:gd name="T106" fmla="*/ 434 w 61"/>
                    <a:gd name="T107" fmla="*/ 831 h 64"/>
                    <a:gd name="T108" fmla="*/ 356 w 61"/>
                    <a:gd name="T109" fmla="*/ 696 h 64"/>
                    <a:gd name="T110" fmla="*/ 434 w 61"/>
                    <a:gd name="T111" fmla="*/ 831 h 64"/>
                    <a:gd name="T112" fmla="*/ 463 w 61"/>
                    <a:gd name="T113" fmla="*/ 812 h 64"/>
                    <a:gd name="T114" fmla="*/ 500 w 61"/>
                    <a:gd name="T115" fmla="*/ 668 h 64"/>
                    <a:gd name="T116" fmla="*/ 581 w 61"/>
                    <a:gd name="T117" fmla="*/ 812 h 64"/>
                    <a:gd name="T118" fmla="*/ 552 w 61"/>
                    <a:gd name="T119" fmla="*/ 668 h 64"/>
                    <a:gd name="T120" fmla="*/ 581 w 61"/>
                    <a:gd name="T121" fmla="*/ 812 h 64"/>
                    <a:gd name="T122" fmla="*/ 50 w 61"/>
                    <a:gd name="T123" fmla="*/ 630 h 64"/>
                    <a:gd name="T124" fmla="*/ 737 w 61"/>
                    <a:gd name="T125" fmla="*/ 618 h 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1" h="64">
                      <a:moveTo>
                        <a:pt x="59" y="62"/>
                      </a:move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5" y="36"/>
                        <a:pt x="53" y="34"/>
                        <a:pt x="50" y="34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50" y="25"/>
                        <a:pt x="50" y="25"/>
                      </a:cubicBezTo>
                      <a:cubicBezTo>
                        <a:pt x="50" y="24"/>
                        <a:pt x="49" y="23"/>
                        <a:pt x="48" y="23"/>
                      </a:cubicBezTo>
                      <a:cubicBezTo>
                        <a:pt x="48" y="23"/>
                        <a:pt x="48" y="23"/>
                        <a:pt x="48" y="23"/>
                      </a:cubicBezTo>
                      <a:cubicBezTo>
                        <a:pt x="46" y="15"/>
                        <a:pt x="40" y="9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7"/>
                        <a:pt x="32" y="7"/>
                        <a:pt x="32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1" y="8"/>
                        <a:pt x="15" y="15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2" y="23"/>
                        <a:pt x="11" y="24"/>
                        <a:pt x="11" y="25"/>
                      </a:cubicBezTo>
                      <a:cubicBezTo>
                        <a:pt x="11" y="25"/>
                        <a:pt x="11" y="26"/>
                        <a:pt x="12" y="26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8" y="34"/>
                        <a:pt x="6" y="36"/>
                        <a:pt x="5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61" y="62"/>
                        <a:pt x="61" y="62"/>
                        <a:pt x="61" y="62"/>
                      </a:cubicBezTo>
                      <a:lnTo>
                        <a:pt x="59" y="62"/>
                      </a:lnTo>
                      <a:close/>
                      <a:moveTo>
                        <a:pt x="51" y="41"/>
                      </a:move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1" y="44"/>
                        <a:pt x="51" y="44"/>
                        <a:pt x="51" y="44"/>
                      </a:cubicBezTo>
                      <a:lnTo>
                        <a:pt x="51" y="41"/>
                      </a:lnTo>
                      <a:close/>
                      <a:moveTo>
                        <a:pt x="42" y="26"/>
                      </a:move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lnTo>
                        <a:pt x="42" y="26"/>
                      </a:lnTo>
                      <a:close/>
                      <a:moveTo>
                        <a:pt x="48" y="45"/>
                      </a:move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lnTo>
                        <a:pt x="48" y="45"/>
                      </a:lnTo>
                      <a:close/>
                      <a:moveTo>
                        <a:pt x="35" y="26"/>
                      </a:move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lnTo>
                        <a:pt x="35" y="26"/>
                      </a:lnTo>
                      <a:close/>
                      <a:moveTo>
                        <a:pt x="42" y="45"/>
                      </a:move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lnTo>
                        <a:pt x="42" y="45"/>
                      </a:lnTo>
                      <a:close/>
                      <a:moveTo>
                        <a:pt x="32" y="41"/>
                      </a:move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lnTo>
                        <a:pt x="32" y="41"/>
                      </a:lnTo>
                      <a:close/>
                      <a:moveTo>
                        <a:pt x="29" y="26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lnTo>
                        <a:pt x="29" y="26"/>
                      </a:lnTo>
                      <a:close/>
                      <a:moveTo>
                        <a:pt x="26" y="41"/>
                      </a:move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lnTo>
                        <a:pt x="26" y="41"/>
                      </a:lnTo>
                      <a:close/>
                      <a:moveTo>
                        <a:pt x="22" y="26"/>
                      </a:move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lnTo>
                        <a:pt x="22" y="26"/>
                      </a:lnTo>
                      <a:close/>
                      <a:moveTo>
                        <a:pt x="19" y="41"/>
                      </a:move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lnTo>
                        <a:pt x="19" y="41"/>
                      </a:lnTo>
                      <a:close/>
                      <a:moveTo>
                        <a:pt x="15" y="26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lnTo>
                        <a:pt x="15" y="26"/>
                      </a:lnTo>
                      <a:close/>
                      <a:moveTo>
                        <a:pt x="13" y="41"/>
                      </a:move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13" y="41"/>
                      </a:lnTo>
                      <a:close/>
                      <a:moveTo>
                        <a:pt x="7" y="41"/>
                      </a:move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lnTo>
                        <a:pt x="7" y="41"/>
                      </a:lnTo>
                      <a:close/>
                      <a:moveTo>
                        <a:pt x="19" y="62"/>
                      </a:move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lnTo>
                        <a:pt x="19" y="62"/>
                      </a:lnTo>
                      <a:close/>
                      <a:moveTo>
                        <a:pt x="25" y="62"/>
                      </a:move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lnTo>
                        <a:pt x="25" y="62"/>
                      </a:lnTo>
                      <a:close/>
                      <a:moveTo>
                        <a:pt x="33" y="63"/>
                      </a:moveTo>
                      <a:cubicBezTo>
                        <a:pt x="27" y="63"/>
                        <a:pt x="27" y="63"/>
                        <a:pt x="27" y="6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lnTo>
                        <a:pt x="33" y="63"/>
                      </a:lnTo>
                      <a:close/>
                      <a:moveTo>
                        <a:pt x="38" y="62"/>
                      </a:moveTo>
                      <a:cubicBezTo>
                        <a:pt x="35" y="62"/>
                        <a:pt x="35" y="62"/>
                        <a:pt x="35" y="62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lnTo>
                        <a:pt x="38" y="62"/>
                      </a:lnTo>
                      <a:close/>
                      <a:moveTo>
                        <a:pt x="44" y="62"/>
                      </a:move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lnTo>
                        <a:pt x="44" y="62"/>
                      </a:lnTo>
                      <a:close/>
                      <a:moveTo>
                        <a:pt x="56" y="48"/>
                      </a:move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lnTo>
                        <a:pt x="56" y="4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57" name="Oval 1241"/>
                <p:cNvSpPr>
                  <a:spLocks noChangeArrowheads="1"/>
                </p:cNvSpPr>
                <p:nvPr/>
              </p:nvSpPr>
              <p:spPr bwMode="gray">
                <a:xfrm>
                  <a:off x="4944" y="3601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4" name="Group 1323"/>
              <p:cNvGrpSpPr>
                <a:grpSpLocks/>
              </p:cNvGrpSpPr>
              <p:nvPr/>
            </p:nvGrpSpPr>
            <p:grpSpPr bwMode="auto">
              <a:xfrm>
                <a:off x="2064" y="2477"/>
                <a:ext cx="292" cy="294"/>
                <a:chOff x="6872" y="3044"/>
                <a:chExt cx="292" cy="294"/>
              </a:xfrm>
            </p:grpSpPr>
            <p:sp>
              <p:nvSpPr>
                <p:cNvPr id="52" name="Oval 1318"/>
                <p:cNvSpPr>
                  <a:spLocks noChangeArrowheads="1"/>
                </p:cNvSpPr>
                <p:nvPr/>
              </p:nvSpPr>
              <p:spPr bwMode="gray">
                <a:xfrm>
                  <a:off x="6872" y="3045"/>
                  <a:ext cx="292" cy="293"/>
                </a:xfrm>
                <a:prstGeom prst="ellipse">
                  <a:avLst/>
                </a:prstGeom>
                <a:solidFill>
                  <a:srgbClr val="E0E9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3" name="Freeform 1295"/>
                <p:cNvSpPr>
                  <a:spLocks noEditPoints="1"/>
                </p:cNvSpPr>
                <p:nvPr/>
              </p:nvSpPr>
              <p:spPr bwMode="gray">
                <a:xfrm>
                  <a:off x="6990" y="3112"/>
                  <a:ext cx="56" cy="158"/>
                </a:xfrm>
                <a:custGeom>
                  <a:avLst/>
                  <a:gdLst>
                    <a:gd name="T0" fmla="*/ 306 w 24"/>
                    <a:gd name="T1" fmla="*/ 118 h 67"/>
                    <a:gd name="T2" fmla="*/ 240 w 24"/>
                    <a:gd name="T3" fmla="*/ 50 h 67"/>
                    <a:gd name="T4" fmla="*/ 217 w 24"/>
                    <a:gd name="T5" fmla="*/ 0 h 67"/>
                    <a:gd name="T6" fmla="*/ 86 w 24"/>
                    <a:gd name="T7" fmla="*/ 50 h 67"/>
                    <a:gd name="T8" fmla="*/ 65 w 24"/>
                    <a:gd name="T9" fmla="*/ 0 h 67"/>
                    <a:gd name="T10" fmla="*/ 0 w 24"/>
                    <a:gd name="T11" fmla="*/ 50 h 67"/>
                    <a:gd name="T12" fmla="*/ 65 w 24"/>
                    <a:gd name="T13" fmla="*/ 118 h 67"/>
                    <a:gd name="T14" fmla="*/ 0 w 24"/>
                    <a:gd name="T15" fmla="*/ 172 h 67"/>
                    <a:gd name="T16" fmla="*/ 65 w 24"/>
                    <a:gd name="T17" fmla="*/ 233 h 67"/>
                    <a:gd name="T18" fmla="*/ 65 w 24"/>
                    <a:gd name="T19" fmla="*/ 290 h 67"/>
                    <a:gd name="T20" fmla="*/ 0 w 24"/>
                    <a:gd name="T21" fmla="*/ 290 h 67"/>
                    <a:gd name="T22" fmla="*/ 0 w 24"/>
                    <a:gd name="T23" fmla="*/ 356 h 67"/>
                    <a:gd name="T24" fmla="*/ 65 w 24"/>
                    <a:gd name="T25" fmla="*/ 406 h 67"/>
                    <a:gd name="T26" fmla="*/ 0 w 24"/>
                    <a:gd name="T27" fmla="*/ 472 h 67"/>
                    <a:gd name="T28" fmla="*/ 65 w 24"/>
                    <a:gd name="T29" fmla="*/ 524 h 67"/>
                    <a:gd name="T30" fmla="*/ 0 w 24"/>
                    <a:gd name="T31" fmla="*/ 590 h 67"/>
                    <a:gd name="T32" fmla="*/ 65 w 24"/>
                    <a:gd name="T33" fmla="*/ 646 h 67"/>
                    <a:gd name="T34" fmla="*/ 0 w 24"/>
                    <a:gd name="T35" fmla="*/ 705 h 67"/>
                    <a:gd name="T36" fmla="*/ 65 w 24"/>
                    <a:gd name="T37" fmla="*/ 762 h 67"/>
                    <a:gd name="T38" fmla="*/ 0 w 24"/>
                    <a:gd name="T39" fmla="*/ 828 h 67"/>
                    <a:gd name="T40" fmla="*/ 65 w 24"/>
                    <a:gd name="T41" fmla="*/ 880 h 67"/>
                    <a:gd name="T42" fmla="*/ 86 w 24"/>
                    <a:gd name="T43" fmla="*/ 828 h 67"/>
                    <a:gd name="T44" fmla="*/ 217 w 24"/>
                    <a:gd name="T45" fmla="*/ 880 h 67"/>
                    <a:gd name="T46" fmla="*/ 240 w 24"/>
                    <a:gd name="T47" fmla="*/ 828 h 67"/>
                    <a:gd name="T48" fmla="*/ 306 w 24"/>
                    <a:gd name="T49" fmla="*/ 762 h 67"/>
                    <a:gd name="T50" fmla="*/ 240 w 24"/>
                    <a:gd name="T51" fmla="*/ 705 h 67"/>
                    <a:gd name="T52" fmla="*/ 306 w 24"/>
                    <a:gd name="T53" fmla="*/ 646 h 67"/>
                    <a:gd name="T54" fmla="*/ 240 w 24"/>
                    <a:gd name="T55" fmla="*/ 590 h 67"/>
                    <a:gd name="T56" fmla="*/ 306 w 24"/>
                    <a:gd name="T57" fmla="*/ 524 h 67"/>
                    <a:gd name="T58" fmla="*/ 240 w 24"/>
                    <a:gd name="T59" fmla="*/ 472 h 67"/>
                    <a:gd name="T60" fmla="*/ 306 w 24"/>
                    <a:gd name="T61" fmla="*/ 406 h 67"/>
                    <a:gd name="T62" fmla="*/ 240 w 24"/>
                    <a:gd name="T63" fmla="*/ 356 h 67"/>
                    <a:gd name="T64" fmla="*/ 306 w 24"/>
                    <a:gd name="T65" fmla="*/ 290 h 67"/>
                    <a:gd name="T66" fmla="*/ 240 w 24"/>
                    <a:gd name="T67" fmla="*/ 233 h 67"/>
                    <a:gd name="T68" fmla="*/ 306 w 24"/>
                    <a:gd name="T69" fmla="*/ 172 h 67"/>
                    <a:gd name="T70" fmla="*/ 240 w 24"/>
                    <a:gd name="T71" fmla="*/ 144 h 67"/>
                    <a:gd name="T72" fmla="*/ 217 w 24"/>
                    <a:gd name="T73" fmla="*/ 762 h 67"/>
                    <a:gd name="T74" fmla="*/ 86 w 24"/>
                    <a:gd name="T75" fmla="*/ 705 h 67"/>
                    <a:gd name="T76" fmla="*/ 217 w 24"/>
                    <a:gd name="T77" fmla="*/ 762 h 67"/>
                    <a:gd name="T78" fmla="*/ 86 w 24"/>
                    <a:gd name="T79" fmla="*/ 646 h 67"/>
                    <a:gd name="T80" fmla="*/ 217 w 24"/>
                    <a:gd name="T81" fmla="*/ 590 h 67"/>
                    <a:gd name="T82" fmla="*/ 217 w 24"/>
                    <a:gd name="T83" fmla="*/ 524 h 67"/>
                    <a:gd name="T84" fmla="*/ 86 w 24"/>
                    <a:gd name="T85" fmla="*/ 472 h 67"/>
                    <a:gd name="T86" fmla="*/ 217 w 24"/>
                    <a:gd name="T87" fmla="*/ 524 h 67"/>
                    <a:gd name="T88" fmla="*/ 86 w 24"/>
                    <a:gd name="T89" fmla="*/ 406 h 67"/>
                    <a:gd name="T90" fmla="*/ 217 w 24"/>
                    <a:gd name="T91" fmla="*/ 356 h 67"/>
                    <a:gd name="T92" fmla="*/ 217 w 24"/>
                    <a:gd name="T93" fmla="*/ 290 h 67"/>
                    <a:gd name="T94" fmla="*/ 86 w 24"/>
                    <a:gd name="T95" fmla="*/ 250 h 67"/>
                    <a:gd name="T96" fmla="*/ 114 w 24"/>
                    <a:gd name="T97" fmla="*/ 233 h 67"/>
                    <a:gd name="T98" fmla="*/ 217 w 24"/>
                    <a:gd name="T99" fmla="*/ 290 h 67"/>
                    <a:gd name="T100" fmla="*/ 86 w 24"/>
                    <a:gd name="T101" fmla="*/ 172 h 67"/>
                    <a:gd name="T102" fmla="*/ 217 w 24"/>
                    <a:gd name="T103" fmla="*/ 118 h 67"/>
                    <a:gd name="T104" fmla="*/ 201 w 24"/>
                    <a:gd name="T105" fmla="*/ 172 h 6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" h="67">
                      <a:moveTo>
                        <a:pt x="19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7"/>
                        <a:pt x="5" y="67"/>
                        <a:pt x="5" y="67"/>
                      </a:cubicBezTo>
                      <a:cubicBezTo>
                        <a:pt x="7" y="67"/>
                        <a:pt x="7" y="67"/>
                        <a:pt x="7" y="67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17" y="63"/>
                        <a:pt x="17" y="63"/>
                        <a:pt x="17" y="6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9" y="9"/>
                      </a:lnTo>
                      <a:close/>
                      <a:moveTo>
                        <a:pt x="17" y="58"/>
                      </a:moveTo>
                      <a:cubicBezTo>
                        <a:pt x="7" y="58"/>
                        <a:pt x="7" y="58"/>
                        <a:pt x="7" y="58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lnTo>
                        <a:pt x="17" y="58"/>
                      </a:lnTo>
                      <a:close/>
                      <a:moveTo>
                        <a:pt x="17" y="49"/>
                      </a:move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lnTo>
                        <a:pt x="17" y="49"/>
                      </a:lnTo>
                      <a:close/>
                      <a:moveTo>
                        <a:pt x="17" y="40"/>
                      </a:move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lnTo>
                        <a:pt x="17" y="40"/>
                      </a:lnTo>
                      <a:close/>
                      <a:moveTo>
                        <a:pt x="17" y="31"/>
                      </a:move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lnTo>
                        <a:pt x="17" y="31"/>
                      </a:lnTo>
                      <a:close/>
                      <a:moveTo>
                        <a:pt x="17" y="22"/>
                      </a:move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lnTo>
                        <a:pt x="17" y="22"/>
                      </a:lnTo>
                      <a:close/>
                      <a:moveTo>
                        <a:pt x="16" y="13"/>
                      </a:move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3"/>
                        <a:pt x="16" y="13"/>
                        <a:pt x="16" y="13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54" name="Oval 1298"/>
                <p:cNvSpPr>
                  <a:spLocks noChangeArrowheads="1"/>
                </p:cNvSpPr>
                <p:nvPr/>
              </p:nvSpPr>
              <p:spPr bwMode="gray">
                <a:xfrm>
                  <a:off x="6872" y="3044"/>
                  <a:ext cx="292" cy="293"/>
                </a:xfrm>
                <a:prstGeom prst="ellipse">
                  <a:avLst/>
                </a:prstGeom>
                <a:noFill/>
                <a:ln w="41275">
                  <a:solidFill>
                    <a:srgbClr val="76B04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5" name="Group 1332"/>
              <p:cNvGrpSpPr>
                <a:grpSpLocks/>
              </p:cNvGrpSpPr>
              <p:nvPr/>
            </p:nvGrpSpPr>
            <p:grpSpPr bwMode="auto">
              <a:xfrm>
                <a:off x="3776" y="2125"/>
                <a:ext cx="293" cy="293"/>
                <a:chOff x="5546" y="1853"/>
                <a:chExt cx="293" cy="293"/>
              </a:xfrm>
            </p:grpSpPr>
            <p:sp>
              <p:nvSpPr>
                <p:cNvPr id="49" name="Oval 1329"/>
                <p:cNvSpPr>
                  <a:spLocks noChangeArrowheads="1"/>
                </p:cNvSpPr>
                <p:nvPr/>
              </p:nvSpPr>
              <p:spPr bwMode="gray">
                <a:xfrm>
                  <a:off x="5546" y="1853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0" name="Oval 1330"/>
                <p:cNvSpPr>
                  <a:spLocks noChangeArrowheads="1"/>
                </p:cNvSpPr>
                <p:nvPr/>
              </p:nvSpPr>
              <p:spPr bwMode="gray">
                <a:xfrm>
                  <a:off x="5546" y="1853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1" name="Freeform 1331"/>
                <p:cNvSpPr>
                  <a:spLocks noEditPoints="1"/>
                </p:cNvSpPr>
                <p:nvPr/>
              </p:nvSpPr>
              <p:spPr bwMode="gray">
                <a:xfrm>
                  <a:off x="5624" y="1898"/>
                  <a:ext cx="137" cy="204"/>
                </a:xfrm>
                <a:custGeom>
                  <a:avLst/>
                  <a:gdLst>
                    <a:gd name="T0" fmla="*/ 754 w 58"/>
                    <a:gd name="T1" fmla="*/ 439 h 86"/>
                    <a:gd name="T2" fmla="*/ 668 w 58"/>
                    <a:gd name="T3" fmla="*/ 263 h 86"/>
                    <a:gd name="T4" fmla="*/ 524 w 58"/>
                    <a:gd name="T5" fmla="*/ 308 h 86"/>
                    <a:gd name="T6" fmla="*/ 524 w 58"/>
                    <a:gd name="T7" fmla="*/ 389 h 86"/>
                    <a:gd name="T8" fmla="*/ 463 w 58"/>
                    <a:gd name="T9" fmla="*/ 467 h 86"/>
                    <a:gd name="T10" fmla="*/ 328 w 58"/>
                    <a:gd name="T11" fmla="*/ 467 h 86"/>
                    <a:gd name="T12" fmla="*/ 250 w 58"/>
                    <a:gd name="T13" fmla="*/ 372 h 86"/>
                    <a:gd name="T14" fmla="*/ 222 w 58"/>
                    <a:gd name="T15" fmla="*/ 292 h 86"/>
                    <a:gd name="T16" fmla="*/ 118 w 58"/>
                    <a:gd name="T17" fmla="*/ 242 h 86"/>
                    <a:gd name="T18" fmla="*/ 50 w 58"/>
                    <a:gd name="T19" fmla="*/ 308 h 86"/>
                    <a:gd name="T20" fmla="*/ 12 w 58"/>
                    <a:gd name="T21" fmla="*/ 496 h 86"/>
                    <a:gd name="T22" fmla="*/ 66 w 58"/>
                    <a:gd name="T23" fmla="*/ 669 h 86"/>
                    <a:gd name="T24" fmla="*/ 66 w 58"/>
                    <a:gd name="T25" fmla="*/ 709 h 86"/>
                    <a:gd name="T26" fmla="*/ 66 w 58"/>
                    <a:gd name="T27" fmla="*/ 1070 h 86"/>
                    <a:gd name="T28" fmla="*/ 135 w 58"/>
                    <a:gd name="T29" fmla="*/ 1148 h 86"/>
                    <a:gd name="T30" fmla="*/ 184 w 58"/>
                    <a:gd name="T31" fmla="*/ 1070 h 86"/>
                    <a:gd name="T32" fmla="*/ 184 w 58"/>
                    <a:gd name="T33" fmla="*/ 731 h 86"/>
                    <a:gd name="T34" fmla="*/ 184 w 58"/>
                    <a:gd name="T35" fmla="*/ 524 h 86"/>
                    <a:gd name="T36" fmla="*/ 302 w 58"/>
                    <a:gd name="T37" fmla="*/ 586 h 86"/>
                    <a:gd name="T38" fmla="*/ 340 w 58"/>
                    <a:gd name="T39" fmla="*/ 574 h 86"/>
                    <a:gd name="T40" fmla="*/ 406 w 58"/>
                    <a:gd name="T41" fmla="*/ 586 h 86"/>
                    <a:gd name="T42" fmla="*/ 569 w 58"/>
                    <a:gd name="T43" fmla="*/ 524 h 86"/>
                    <a:gd name="T44" fmla="*/ 581 w 58"/>
                    <a:gd name="T45" fmla="*/ 603 h 86"/>
                    <a:gd name="T46" fmla="*/ 581 w 58"/>
                    <a:gd name="T47" fmla="*/ 1070 h 86"/>
                    <a:gd name="T48" fmla="*/ 631 w 58"/>
                    <a:gd name="T49" fmla="*/ 1148 h 86"/>
                    <a:gd name="T50" fmla="*/ 697 w 58"/>
                    <a:gd name="T51" fmla="*/ 1079 h 86"/>
                    <a:gd name="T52" fmla="*/ 697 w 58"/>
                    <a:gd name="T53" fmla="*/ 776 h 86"/>
                    <a:gd name="T54" fmla="*/ 737 w 58"/>
                    <a:gd name="T55" fmla="*/ 624 h 86"/>
                    <a:gd name="T56" fmla="*/ 754 w 58"/>
                    <a:gd name="T57" fmla="*/ 586 h 86"/>
                    <a:gd name="T58" fmla="*/ 754 w 58"/>
                    <a:gd name="T59" fmla="*/ 439 h 86"/>
                    <a:gd name="T60" fmla="*/ 524 w 58"/>
                    <a:gd name="T61" fmla="*/ 213 h 86"/>
                    <a:gd name="T62" fmla="*/ 647 w 58"/>
                    <a:gd name="T63" fmla="*/ 107 h 86"/>
                    <a:gd name="T64" fmla="*/ 524 w 58"/>
                    <a:gd name="T65" fmla="*/ 0 h 86"/>
                    <a:gd name="T66" fmla="*/ 425 w 58"/>
                    <a:gd name="T67" fmla="*/ 107 h 86"/>
                    <a:gd name="T68" fmla="*/ 524 w 58"/>
                    <a:gd name="T69" fmla="*/ 213 h 86"/>
                    <a:gd name="T70" fmla="*/ 241 w 58"/>
                    <a:gd name="T71" fmla="*/ 213 h 86"/>
                    <a:gd name="T72" fmla="*/ 340 w 58"/>
                    <a:gd name="T73" fmla="*/ 107 h 86"/>
                    <a:gd name="T74" fmla="*/ 241 w 58"/>
                    <a:gd name="T75" fmla="*/ 0 h 86"/>
                    <a:gd name="T76" fmla="*/ 135 w 58"/>
                    <a:gd name="T77" fmla="*/ 107 h 86"/>
                    <a:gd name="T78" fmla="*/ 241 w 58"/>
                    <a:gd name="T79" fmla="*/ 213 h 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58" h="86">
                      <a:moveTo>
                        <a:pt x="57" y="33"/>
                      </a:moveTo>
                      <a:cubicBezTo>
                        <a:pt x="55" y="28"/>
                        <a:pt x="54" y="23"/>
                        <a:pt x="51" y="20"/>
                      </a:cubicBezTo>
                      <a:cubicBezTo>
                        <a:pt x="47" y="15"/>
                        <a:pt x="42" y="17"/>
                        <a:pt x="40" y="23"/>
                      </a:cubicBezTo>
                      <a:cubicBezTo>
                        <a:pt x="40" y="25"/>
                        <a:pt x="39" y="27"/>
                        <a:pt x="40" y="29"/>
                      </a:cubicBezTo>
                      <a:cubicBezTo>
                        <a:pt x="40" y="32"/>
                        <a:pt x="38" y="34"/>
                        <a:pt x="35" y="35"/>
                      </a:cubicBezTo>
                      <a:cubicBezTo>
                        <a:pt x="32" y="35"/>
                        <a:pt x="28" y="36"/>
                        <a:pt x="25" y="35"/>
                      </a:cubicBezTo>
                      <a:cubicBezTo>
                        <a:pt x="22" y="35"/>
                        <a:pt x="18" y="33"/>
                        <a:pt x="19" y="28"/>
                      </a:cubicBezTo>
                      <a:cubicBezTo>
                        <a:pt x="19" y="26"/>
                        <a:pt x="18" y="24"/>
                        <a:pt x="17" y="22"/>
                      </a:cubicBezTo>
                      <a:cubicBezTo>
                        <a:pt x="16" y="18"/>
                        <a:pt x="13" y="16"/>
                        <a:pt x="9" y="18"/>
                      </a:cubicBezTo>
                      <a:cubicBezTo>
                        <a:pt x="7" y="19"/>
                        <a:pt x="5" y="21"/>
                        <a:pt x="4" y="23"/>
                      </a:cubicBezTo>
                      <a:cubicBezTo>
                        <a:pt x="3" y="28"/>
                        <a:pt x="1" y="32"/>
                        <a:pt x="1" y="37"/>
                      </a:cubicBezTo>
                      <a:cubicBezTo>
                        <a:pt x="0" y="41"/>
                        <a:pt x="0" y="46"/>
                        <a:pt x="5" y="50"/>
                      </a:cubicBezTo>
                      <a:cubicBezTo>
                        <a:pt x="5" y="50"/>
                        <a:pt x="5" y="52"/>
                        <a:pt x="5" y="53"/>
                      </a:cubicBezTo>
                      <a:cubicBezTo>
                        <a:pt x="5" y="62"/>
                        <a:pt x="5" y="71"/>
                        <a:pt x="5" y="80"/>
                      </a:cubicBezTo>
                      <a:cubicBezTo>
                        <a:pt x="5" y="83"/>
                        <a:pt x="6" y="86"/>
                        <a:pt x="10" y="86"/>
                      </a:cubicBezTo>
                      <a:cubicBezTo>
                        <a:pt x="13" y="86"/>
                        <a:pt x="14" y="84"/>
                        <a:pt x="14" y="80"/>
                      </a:cubicBezTo>
                      <a:cubicBezTo>
                        <a:pt x="14" y="72"/>
                        <a:pt x="14" y="64"/>
                        <a:pt x="14" y="55"/>
                      </a:cubicBezTo>
                      <a:cubicBezTo>
                        <a:pt x="14" y="50"/>
                        <a:pt x="14" y="45"/>
                        <a:pt x="14" y="39"/>
                      </a:cubicBezTo>
                      <a:cubicBezTo>
                        <a:pt x="18" y="41"/>
                        <a:pt x="20" y="42"/>
                        <a:pt x="23" y="44"/>
                      </a:cubicBezTo>
                      <a:cubicBezTo>
                        <a:pt x="24" y="44"/>
                        <a:pt x="25" y="43"/>
                        <a:pt x="26" y="43"/>
                      </a:cubicBezTo>
                      <a:cubicBezTo>
                        <a:pt x="27" y="43"/>
                        <a:pt x="29" y="45"/>
                        <a:pt x="31" y="44"/>
                      </a:cubicBezTo>
                      <a:cubicBezTo>
                        <a:pt x="35" y="43"/>
                        <a:pt x="39" y="41"/>
                        <a:pt x="43" y="39"/>
                      </a:cubicBezTo>
                      <a:cubicBezTo>
                        <a:pt x="44" y="41"/>
                        <a:pt x="44" y="43"/>
                        <a:pt x="44" y="45"/>
                      </a:cubicBezTo>
                      <a:cubicBezTo>
                        <a:pt x="44" y="57"/>
                        <a:pt x="44" y="69"/>
                        <a:pt x="44" y="80"/>
                      </a:cubicBezTo>
                      <a:cubicBezTo>
                        <a:pt x="44" y="83"/>
                        <a:pt x="44" y="86"/>
                        <a:pt x="48" y="86"/>
                      </a:cubicBezTo>
                      <a:cubicBezTo>
                        <a:pt x="51" y="86"/>
                        <a:pt x="53" y="84"/>
                        <a:pt x="53" y="81"/>
                      </a:cubicBezTo>
                      <a:cubicBezTo>
                        <a:pt x="53" y="73"/>
                        <a:pt x="53" y="65"/>
                        <a:pt x="53" y="58"/>
                      </a:cubicBezTo>
                      <a:cubicBezTo>
                        <a:pt x="53" y="54"/>
                        <a:pt x="52" y="50"/>
                        <a:pt x="56" y="47"/>
                      </a:cubicBezTo>
                      <a:cubicBezTo>
                        <a:pt x="57" y="47"/>
                        <a:pt x="57" y="45"/>
                        <a:pt x="57" y="44"/>
                      </a:cubicBezTo>
                      <a:cubicBezTo>
                        <a:pt x="57" y="41"/>
                        <a:pt x="58" y="37"/>
                        <a:pt x="57" y="33"/>
                      </a:cubicBezTo>
                      <a:close/>
                      <a:moveTo>
                        <a:pt x="40" y="16"/>
                      </a:moveTo>
                      <a:cubicBezTo>
                        <a:pt x="45" y="16"/>
                        <a:pt x="49" y="13"/>
                        <a:pt x="49" y="8"/>
                      </a:cubicBezTo>
                      <a:cubicBezTo>
                        <a:pt x="49" y="4"/>
                        <a:pt x="45" y="0"/>
                        <a:pt x="40" y="0"/>
                      </a:cubicBezTo>
                      <a:cubicBezTo>
                        <a:pt x="36" y="0"/>
                        <a:pt x="32" y="4"/>
                        <a:pt x="32" y="8"/>
                      </a:cubicBezTo>
                      <a:cubicBezTo>
                        <a:pt x="32" y="13"/>
                        <a:pt x="36" y="16"/>
                        <a:pt x="40" y="16"/>
                      </a:cubicBezTo>
                      <a:close/>
                      <a:moveTo>
                        <a:pt x="18" y="16"/>
                      </a:moveTo>
                      <a:cubicBezTo>
                        <a:pt x="22" y="16"/>
                        <a:pt x="26" y="13"/>
                        <a:pt x="26" y="8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13" y="0"/>
                        <a:pt x="10" y="3"/>
                        <a:pt x="10" y="8"/>
                      </a:cubicBezTo>
                      <a:cubicBezTo>
                        <a:pt x="10" y="13"/>
                        <a:pt x="13" y="16"/>
                        <a:pt x="18" y="16"/>
                      </a:cubicBez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</p:grpSp>
          <p:grpSp>
            <p:nvGrpSpPr>
              <p:cNvPr id="36" name="Group 1341"/>
              <p:cNvGrpSpPr>
                <a:grpSpLocks/>
              </p:cNvGrpSpPr>
              <p:nvPr/>
            </p:nvGrpSpPr>
            <p:grpSpPr bwMode="auto">
              <a:xfrm>
                <a:off x="3775" y="1759"/>
                <a:ext cx="294" cy="294"/>
                <a:chOff x="5937" y="1726"/>
                <a:chExt cx="294" cy="294"/>
              </a:xfrm>
            </p:grpSpPr>
            <p:sp>
              <p:nvSpPr>
                <p:cNvPr id="46" name="Oval 1338"/>
                <p:cNvSpPr>
                  <a:spLocks noChangeArrowheads="1"/>
                </p:cNvSpPr>
                <p:nvPr/>
              </p:nvSpPr>
              <p:spPr bwMode="gray">
                <a:xfrm>
                  <a:off x="5937" y="1726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47" name="Oval 1339"/>
                <p:cNvSpPr>
                  <a:spLocks noChangeArrowheads="1"/>
                </p:cNvSpPr>
                <p:nvPr/>
              </p:nvSpPr>
              <p:spPr bwMode="gray">
                <a:xfrm>
                  <a:off x="5938" y="1727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48" name="Freeform 1340"/>
                <p:cNvSpPr>
                  <a:spLocks noEditPoints="1"/>
                </p:cNvSpPr>
                <p:nvPr/>
              </p:nvSpPr>
              <p:spPr bwMode="gray">
                <a:xfrm>
                  <a:off x="6028" y="1778"/>
                  <a:ext cx="111" cy="189"/>
                </a:xfrm>
                <a:custGeom>
                  <a:avLst/>
                  <a:gdLst>
                    <a:gd name="T0" fmla="*/ 619 w 47"/>
                    <a:gd name="T1" fmla="*/ 775 h 80"/>
                    <a:gd name="T2" fmla="*/ 512 w 47"/>
                    <a:gd name="T3" fmla="*/ 671 h 80"/>
                    <a:gd name="T4" fmla="*/ 484 w 47"/>
                    <a:gd name="T5" fmla="*/ 529 h 80"/>
                    <a:gd name="T6" fmla="*/ 423 w 47"/>
                    <a:gd name="T7" fmla="*/ 302 h 80"/>
                    <a:gd name="T8" fmla="*/ 302 w 47"/>
                    <a:gd name="T9" fmla="*/ 250 h 80"/>
                    <a:gd name="T10" fmla="*/ 184 w 47"/>
                    <a:gd name="T11" fmla="*/ 250 h 80"/>
                    <a:gd name="T12" fmla="*/ 78 w 47"/>
                    <a:gd name="T13" fmla="*/ 302 h 80"/>
                    <a:gd name="T14" fmla="*/ 0 w 47"/>
                    <a:gd name="T15" fmla="*/ 581 h 80"/>
                    <a:gd name="T16" fmla="*/ 40 w 47"/>
                    <a:gd name="T17" fmla="*/ 647 h 80"/>
                    <a:gd name="T18" fmla="*/ 78 w 47"/>
                    <a:gd name="T19" fmla="*/ 581 h 80"/>
                    <a:gd name="T20" fmla="*/ 94 w 47"/>
                    <a:gd name="T21" fmla="*/ 475 h 80"/>
                    <a:gd name="T22" fmla="*/ 106 w 47"/>
                    <a:gd name="T23" fmla="*/ 385 h 80"/>
                    <a:gd name="T24" fmla="*/ 118 w 47"/>
                    <a:gd name="T25" fmla="*/ 397 h 80"/>
                    <a:gd name="T26" fmla="*/ 118 w 47"/>
                    <a:gd name="T27" fmla="*/ 463 h 80"/>
                    <a:gd name="T28" fmla="*/ 118 w 47"/>
                    <a:gd name="T29" fmla="*/ 959 h 80"/>
                    <a:gd name="T30" fmla="*/ 172 w 47"/>
                    <a:gd name="T31" fmla="*/ 1056 h 80"/>
                    <a:gd name="T32" fmla="*/ 241 w 47"/>
                    <a:gd name="T33" fmla="*/ 959 h 80"/>
                    <a:gd name="T34" fmla="*/ 241 w 47"/>
                    <a:gd name="T35" fmla="*/ 671 h 80"/>
                    <a:gd name="T36" fmla="*/ 241 w 47"/>
                    <a:gd name="T37" fmla="*/ 631 h 80"/>
                    <a:gd name="T38" fmla="*/ 250 w 47"/>
                    <a:gd name="T39" fmla="*/ 631 h 80"/>
                    <a:gd name="T40" fmla="*/ 250 w 47"/>
                    <a:gd name="T41" fmla="*/ 671 h 80"/>
                    <a:gd name="T42" fmla="*/ 250 w 47"/>
                    <a:gd name="T43" fmla="*/ 959 h 80"/>
                    <a:gd name="T44" fmla="*/ 262 w 47"/>
                    <a:gd name="T45" fmla="*/ 1016 h 80"/>
                    <a:gd name="T46" fmla="*/ 319 w 47"/>
                    <a:gd name="T47" fmla="*/ 1044 h 80"/>
                    <a:gd name="T48" fmla="*/ 368 w 47"/>
                    <a:gd name="T49" fmla="*/ 1004 h 80"/>
                    <a:gd name="T50" fmla="*/ 368 w 47"/>
                    <a:gd name="T51" fmla="*/ 950 h 80"/>
                    <a:gd name="T52" fmla="*/ 328 w 47"/>
                    <a:gd name="T53" fmla="*/ 950 h 80"/>
                    <a:gd name="T54" fmla="*/ 279 w 47"/>
                    <a:gd name="T55" fmla="*/ 898 h 80"/>
                    <a:gd name="T56" fmla="*/ 279 w 47"/>
                    <a:gd name="T57" fmla="*/ 765 h 80"/>
                    <a:gd name="T58" fmla="*/ 357 w 47"/>
                    <a:gd name="T59" fmla="*/ 671 h 80"/>
                    <a:gd name="T60" fmla="*/ 368 w 47"/>
                    <a:gd name="T61" fmla="*/ 659 h 80"/>
                    <a:gd name="T62" fmla="*/ 368 w 47"/>
                    <a:gd name="T63" fmla="*/ 397 h 80"/>
                    <a:gd name="T64" fmla="*/ 380 w 47"/>
                    <a:gd name="T65" fmla="*/ 687 h 80"/>
                    <a:gd name="T66" fmla="*/ 340 w 47"/>
                    <a:gd name="T67" fmla="*/ 687 h 80"/>
                    <a:gd name="T68" fmla="*/ 279 w 47"/>
                    <a:gd name="T69" fmla="*/ 737 h 80"/>
                    <a:gd name="T70" fmla="*/ 279 w 47"/>
                    <a:gd name="T71" fmla="*/ 898 h 80"/>
                    <a:gd name="T72" fmla="*/ 319 w 47"/>
                    <a:gd name="T73" fmla="*/ 938 h 80"/>
                    <a:gd name="T74" fmla="*/ 581 w 47"/>
                    <a:gd name="T75" fmla="*/ 938 h 80"/>
                    <a:gd name="T76" fmla="*/ 619 w 47"/>
                    <a:gd name="T77" fmla="*/ 898 h 80"/>
                    <a:gd name="T78" fmla="*/ 619 w 47"/>
                    <a:gd name="T79" fmla="*/ 775 h 80"/>
                    <a:gd name="T80" fmla="*/ 250 w 47"/>
                    <a:gd name="T81" fmla="*/ 569 h 80"/>
                    <a:gd name="T82" fmla="*/ 222 w 47"/>
                    <a:gd name="T83" fmla="*/ 328 h 80"/>
                    <a:gd name="T84" fmla="*/ 262 w 47"/>
                    <a:gd name="T85" fmla="*/ 340 h 80"/>
                    <a:gd name="T86" fmla="*/ 290 w 47"/>
                    <a:gd name="T87" fmla="*/ 503 h 80"/>
                    <a:gd name="T88" fmla="*/ 250 w 47"/>
                    <a:gd name="T89" fmla="*/ 569 h 80"/>
                    <a:gd name="T90" fmla="*/ 406 w 47"/>
                    <a:gd name="T91" fmla="*/ 671 h 80"/>
                    <a:gd name="T92" fmla="*/ 397 w 47"/>
                    <a:gd name="T93" fmla="*/ 659 h 80"/>
                    <a:gd name="T94" fmla="*/ 435 w 47"/>
                    <a:gd name="T95" fmla="*/ 647 h 80"/>
                    <a:gd name="T96" fmla="*/ 503 w 47"/>
                    <a:gd name="T97" fmla="*/ 671 h 80"/>
                    <a:gd name="T98" fmla="*/ 406 w 47"/>
                    <a:gd name="T99" fmla="*/ 671 h 80"/>
                    <a:gd name="T100" fmla="*/ 250 w 47"/>
                    <a:gd name="T101" fmla="*/ 213 h 80"/>
                    <a:gd name="T102" fmla="*/ 340 w 47"/>
                    <a:gd name="T103" fmla="*/ 106 h 80"/>
                    <a:gd name="T104" fmla="*/ 250 w 47"/>
                    <a:gd name="T105" fmla="*/ 0 h 80"/>
                    <a:gd name="T106" fmla="*/ 144 w 47"/>
                    <a:gd name="T107" fmla="*/ 106 h 80"/>
                    <a:gd name="T108" fmla="*/ 250 w 47"/>
                    <a:gd name="T109" fmla="*/ 213 h 8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7" h="80">
                      <a:moveTo>
                        <a:pt x="47" y="59"/>
                      </a:moveTo>
                      <a:cubicBezTo>
                        <a:pt x="47" y="52"/>
                        <a:pt x="47" y="52"/>
                        <a:pt x="39" y="51"/>
                      </a:cubicBezTo>
                      <a:cubicBezTo>
                        <a:pt x="38" y="48"/>
                        <a:pt x="37" y="44"/>
                        <a:pt x="37" y="40"/>
                      </a:cubicBezTo>
                      <a:cubicBezTo>
                        <a:pt x="36" y="34"/>
                        <a:pt x="35" y="28"/>
                        <a:pt x="32" y="23"/>
                      </a:cubicBezTo>
                      <a:cubicBezTo>
                        <a:pt x="29" y="20"/>
                        <a:pt x="27" y="18"/>
                        <a:pt x="23" y="19"/>
                      </a:cubicBezTo>
                      <a:cubicBezTo>
                        <a:pt x="20" y="19"/>
                        <a:pt x="17" y="19"/>
                        <a:pt x="14" y="19"/>
                      </a:cubicBezTo>
                      <a:cubicBezTo>
                        <a:pt x="10" y="18"/>
                        <a:pt x="8" y="20"/>
                        <a:pt x="6" y="23"/>
                      </a:cubicBezTo>
                      <a:cubicBezTo>
                        <a:pt x="1" y="29"/>
                        <a:pt x="0" y="36"/>
                        <a:pt x="0" y="44"/>
                      </a:cubicBezTo>
                      <a:cubicBezTo>
                        <a:pt x="0" y="46"/>
                        <a:pt x="0" y="49"/>
                        <a:pt x="3" y="49"/>
                      </a:cubicBezTo>
                      <a:cubicBezTo>
                        <a:pt x="6" y="49"/>
                        <a:pt x="6" y="46"/>
                        <a:pt x="6" y="44"/>
                      </a:cubicBezTo>
                      <a:cubicBezTo>
                        <a:pt x="6" y="41"/>
                        <a:pt x="6" y="39"/>
                        <a:pt x="7" y="36"/>
                      </a:cubicBezTo>
                      <a:cubicBezTo>
                        <a:pt x="7" y="34"/>
                        <a:pt x="8" y="32"/>
                        <a:pt x="8" y="29"/>
                      </a:cubicBezTo>
                      <a:cubicBezTo>
                        <a:pt x="9" y="29"/>
                        <a:pt x="9" y="30"/>
                        <a:pt x="9" y="30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48"/>
                        <a:pt x="9" y="60"/>
                        <a:pt x="9" y="73"/>
                      </a:cubicBezTo>
                      <a:cubicBezTo>
                        <a:pt x="9" y="78"/>
                        <a:pt x="11" y="80"/>
                        <a:pt x="13" y="80"/>
                      </a:cubicBezTo>
                      <a:cubicBezTo>
                        <a:pt x="17" y="80"/>
                        <a:pt x="18" y="78"/>
                        <a:pt x="18" y="73"/>
                      </a:cubicBezTo>
                      <a:cubicBezTo>
                        <a:pt x="18" y="66"/>
                        <a:pt x="18" y="58"/>
                        <a:pt x="18" y="51"/>
                      </a:cubicBezTo>
                      <a:cubicBezTo>
                        <a:pt x="18" y="50"/>
                        <a:pt x="18" y="49"/>
                        <a:pt x="18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9" y="49"/>
                        <a:pt x="19" y="50"/>
                        <a:pt x="19" y="51"/>
                      </a:cubicBezTo>
                      <a:cubicBezTo>
                        <a:pt x="19" y="59"/>
                        <a:pt x="19" y="66"/>
                        <a:pt x="19" y="73"/>
                      </a:cubicBezTo>
                      <a:cubicBezTo>
                        <a:pt x="19" y="74"/>
                        <a:pt x="19" y="76"/>
                        <a:pt x="20" y="77"/>
                      </a:cubicBezTo>
                      <a:cubicBezTo>
                        <a:pt x="21" y="78"/>
                        <a:pt x="23" y="79"/>
                        <a:pt x="24" y="79"/>
                      </a:cubicBezTo>
                      <a:cubicBezTo>
                        <a:pt x="25" y="79"/>
                        <a:pt x="27" y="78"/>
                        <a:pt x="28" y="76"/>
                      </a:cubicBezTo>
                      <a:cubicBezTo>
                        <a:pt x="28" y="75"/>
                        <a:pt x="28" y="73"/>
                        <a:pt x="28" y="72"/>
                      </a:cubicBezTo>
                      <a:cubicBezTo>
                        <a:pt x="27" y="72"/>
                        <a:pt x="26" y="72"/>
                        <a:pt x="25" y="72"/>
                      </a:cubicBezTo>
                      <a:cubicBezTo>
                        <a:pt x="22" y="72"/>
                        <a:pt x="20" y="71"/>
                        <a:pt x="21" y="68"/>
                      </a:cubicBezTo>
                      <a:cubicBezTo>
                        <a:pt x="21" y="64"/>
                        <a:pt x="21" y="61"/>
                        <a:pt x="21" y="58"/>
                      </a:cubicBezTo>
                      <a:cubicBezTo>
                        <a:pt x="21" y="50"/>
                        <a:pt x="20" y="51"/>
                        <a:pt x="27" y="51"/>
                      </a:cubicBezTo>
                      <a:cubicBezTo>
                        <a:pt x="27" y="51"/>
                        <a:pt x="27" y="51"/>
                        <a:pt x="28" y="5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31" y="37"/>
                        <a:pt x="33" y="44"/>
                        <a:pt x="29" y="52"/>
                      </a:cubicBezTo>
                      <a:cubicBezTo>
                        <a:pt x="28" y="52"/>
                        <a:pt x="27" y="52"/>
                        <a:pt x="26" y="52"/>
                      </a:cubicBezTo>
                      <a:cubicBezTo>
                        <a:pt x="22" y="51"/>
                        <a:pt x="21" y="52"/>
                        <a:pt x="21" y="56"/>
                      </a:cubicBezTo>
                      <a:cubicBezTo>
                        <a:pt x="22" y="60"/>
                        <a:pt x="21" y="64"/>
                        <a:pt x="21" y="68"/>
                      </a:cubicBezTo>
                      <a:cubicBezTo>
                        <a:pt x="21" y="70"/>
                        <a:pt x="22" y="71"/>
                        <a:pt x="24" y="71"/>
                      </a:cubicBezTo>
                      <a:cubicBezTo>
                        <a:pt x="31" y="71"/>
                        <a:pt x="38" y="71"/>
                        <a:pt x="44" y="71"/>
                      </a:cubicBezTo>
                      <a:cubicBezTo>
                        <a:pt x="46" y="71"/>
                        <a:pt x="47" y="70"/>
                        <a:pt x="47" y="68"/>
                      </a:cubicBezTo>
                      <a:cubicBezTo>
                        <a:pt x="47" y="65"/>
                        <a:pt x="47" y="62"/>
                        <a:pt x="47" y="59"/>
                      </a:cubicBezTo>
                      <a:close/>
                      <a:moveTo>
                        <a:pt x="19" y="43"/>
                      </a:moveTo>
                      <a:cubicBezTo>
                        <a:pt x="13" y="37"/>
                        <a:pt x="18" y="31"/>
                        <a:pt x="17" y="25"/>
                      </a:cubicBezTo>
                      <a:cubicBezTo>
                        <a:pt x="18" y="25"/>
                        <a:pt x="20" y="26"/>
                        <a:pt x="20" y="26"/>
                      </a:cubicBezTo>
                      <a:cubicBezTo>
                        <a:pt x="21" y="30"/>
                        <a:pt x="22" y="34"/>
                        <a:pt x="22" y="38"/>
                      </a:cubicBezTo>
                      <a:cubicBezTo>
                        <a:pt x="22" y="40"/>
                        <a:pt x="20" y="41"/>
                        <a:pt x="19" y="43"/>
                      </a:cubicBezTo>
                      <a:close/>
                      <a:moveTo>
                        <a:pt x="31" y="51"/>
                      </a:moveTo>
                      <a:cubicBezTo>
                        <a:pt x="31" y="51"/>
                        <a:pt x="30" y="51"/>
                        <a:pt x="30" y="50"/>
                      </a:cubicBezTo>
                      <a:cubicBezTo>
                        <a:pt x="31" y="50"/>
                        <a:pt x="32" y="49"/>
                        <a:pt x="33" y="49"/>
                      </a:cubicBezTo>
                      <a:cubicBezTo>
                        <a:pt x="34" y="50"/>
                        <a:pt x="38" y="47"/>
                        <a:pt x="38" y="51"/>
                      </a:cubicBezTo>
                      <a:lnTo>
                        <a:pt x="31" y="51"/>
                      </a:lnTo>
                      <a:close/>
                      <a:moveTo>
                        <a:pt x="19" y="16"/>
                      </a:moveTo>
                      <a:cubicBezTo>
                        <a:pt x="23" y="16"/>
                        <a:pt x="26" y="12"/>
                        <a:pt x="26" y="8"/>
                      </a:cubicBezTo>
                      <a:cubicBezTo>
                        <a:pt x="26" y="4"/>
                        <a:pt x="23" y="0"/>
                        <a:pt x="19" y="0"/>
                      </a:cubicBezTo>
                      <a:cubicBezTo>
                        <a:pt x="15" y="0"/>
                        <a:pt x="11" y="4"/>
                        <a:pt x="11" y="8"/>
                      </a:cubicBezTo>
                      <a:cubicBezTo>
                        <a:pt x="11" y="13"/>
                        <a:pt x="15" y="16"/>
                        <a:pt x="19" y="16"/>
                      </a:cubicBez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</p:grpSp>
          <p:grpSp>
            <p:nvGrpSpPr>
              <p:cNvPr id="37" name="Group 1316"/>
              <p:cNvGrpSpPr>
                <a:grpSpLocks/>
              </p:cNvGrpSpPr>
              <p:nvPr/>
            </p:nvGrpSpPr>
            <p:grpSpPr bwMode="auto">
              <a:xfrm>
                <a:off x="321" y="1761"/>
                <a:ext cx="295" cy="293"/>
                <a:chOff x="1454" y="3170"/>
                <a:chExt cx="295" cy="293"/>
              </a:xfrm>
            </p:grpSpPr>
            <p:sp>
              <p:nvSpPr>
                <p:cNvPr id="38" name="Oval 848"/>
                <p:cNvSpPr>
                  <a:spLocks noChangeArrowheads="1"/>
                </p:cNvSpPr>
                <p:nvPr/>
              </p:nvSpPr>
              <p:spPr bwMode="gray">
                <a:xfrm>
                  <a:off x="1454" y="3170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grpSp>
              <p:nvGrpSpPr>
                <p:cNvPr id="39" name="Group 1315"/>
                <p:cNvGrpSpPr>
                  <a:grpSpLocks/>
                </p:cNvGrpSpPr>
                <p:nvPr/>
              </p:nvGrpSpPr>
              <p:grpSpPr bwMode="auto">
                <a:xfrm>
                  <a:off x="1530" y="3241"/>
                  <a:ext cx="144" cy="151"/>
                  <a:chOff x="2226" y="2869"/>
                  <a:chExt cx="144" cy="151"/>
                </a:xfrm>
              </p:grpSpPr>
              <p:sp>
                <p:nvSpPr>
                  <p:cNvPr id="41" name="Freeform 849"/>
                  <p:cNvSpPr>
                    <a:spLocks/>
                  </p:cNvSpPr>
                  <p:nvPr/>
                </p:nvSpPr>
                <p:spPr bwMode="gray">
                  <a:xfrm>
                    <a:off x="2250" y="2900"/>
                    <a:ext cx="40" cy="47"/>
                  </a:xfrm>
                  <a:custGeom>
                    <a:avLst/>
                    <a:gdLst>
                      <a:gd name="T0" fmla="*/ 221 w 17"/>
                      <a:gd name="T1" fmla="*/ 233 h 20"/>
                      <a:gd name="T2" fmla="*/ 193 w 17"/>
                      <a:gd name="T3" fmla="*/ 259 h 20"/>
                      <a:gd name="T4" fmla="*/ 28 w 17"/>
                      <a:gd name="T5" fmla="*/ 259 h 20"/>
                      <a:gd name="T6" fmla="*/ 0 w 17"/>
                      <a:gd name="T7" fmla="*/ 233 h 20"/>
                      <a:gd name="T8" fmla="*/ 0 w 17"/>
                      <a:gd name="T9" fmla="*/ 12 h 20"/>
                      <a:gd name="T10" fmla="*/ 28 w 17"/>
                      <a:gd name="T11" fmla="*/ 0 h 20"/>
                      <a:gd name="T12" fmla="*/ 193 w 17"/>
                      <a:gd name="T13" fmla="*/ 0 h 20"/>
                      <a:gd name="T14" fmla="*/ 221 w 17"/>
                      <a:gd name="T15" fmla="*/ 12 h 20"/>
                      <a:gd name="T16" fmla="*/ 221 w 17"/>
                      <a:gd name="T17" fmla="*/ 233 h 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7" h="20">
                        <a:moveTo>
                          <a:pt x="17" y="18"/>
                        </a:moveTo>
                        <a:cubicBezTo>
                          <a:pt x="17" y="19"/>
                          <a:pt x="16" y="20"/>
                          <a:pt x="15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1" y="20"/>
                          <a:pt x="0" y="19"/>
                          <a:pt x="0" y="18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6" y="0"/>
                          <a:pt x="17" y="1"/>
                          <a:pt x="17" y="1"/>
                        </a:cubicBezTo>
                        <a:lnTo>
                          <a:pt x="17" y="18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2" name="Freeform 850"/>
                  <p:cNvSpPr>
                    <a:spLocks/>
                  </p:cNvSpPr>
                  <p:nvPr/>
                </p:nvSpPr>
                <p:spPr bwMode="gray">
                  <a:xfrm>
                    <a:off x="2257" y="2869"/>
                    <a:ext cx="26" cy="40"/>
                  </a:xfrm>
                  <a:custGeom>
                    <a:avLst/>
                    <a:gdLst>
                      <a:gd name="T0" fmla="*/ 144 w 11"/>
                      <a:gd name="T1" fmla="*/ 193 h 17"/>
                      <a:gd name="T2" fmla="*/ 118 w 11"/>
                      <a:gd name="T3" fmla="*/ 221 h 17"/>
                      <a:gd name="T4" fmla="*/ 28 w 11"/>
                      <a:gd name="T5" fmla="*/ 221 h 17"/>
                      <a:gd name="T6" fmla="*/ 0 w 11"/>
                      <a:gd name="T7" fmla="*/ 193 h 17"/>
                      <a:gd name="T8" fmla="*/ 0 w 11"/>
                      <a:gd name="T9" fmla="*/ 28 h 17"/>
                      <a:gd name="T10" fmla="*/ 28 w 11"/>
                      <a:gd name="T11" fmla="*/ 0 h 17"/>
                      <a:gd name="T12" fmla="*/ 118 w 11"/>
                      <a:gd name="T13" fmla="*/ 0 h 17"/>
                      <a:gd name="T14" fmla="*/ 144 w 11"/>
                      <a:gd name="T15" fmla="*/ 28 h 17"/>
                      <a:gd name="T16" fmla="*/ 144 w 11"/>
                      <a:gd name="T17" fmla="*/ 193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" h="17">
                        <a:moveTo>
                          <a:pt x="11" y="15"/>
                        </a:moveTo>
                        <a:cubicBezTo>
                          <a:pt x="11" y="16"/>
                          <a:pt x="10" y="17"/>
                          <a:pt x="9" y="17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1" y="17"/>
                          <a:pt x="0" y="16"/>
                          <a:pt x="0" y="1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0" y="0"/>
                          <a:pt x="11" y="1"/>
                          <a:pt x="11" y="2"/>
                        </a:cubicBezTo>
                        <a:lnTo>
                          <a:pt x="11" y="15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3" name="Freeform 851"/>
                  <p:cNvSpPr>
                    <a:spLocks/>
                  </p:cNvSpPr>
                  <p:nvPr/>
                </p:nvSpPr>
                <p:spPr bwMode="gray">
                  <a:xfrm>
                    <a:off x="2262" y="2935"/>
                    <a:ext cx="16" cy="21"/>
                  </a:xfrm>
                  <a:custGeom>
                    <a:avLst/>
                    <a:gdLst>
                      <a:gd name="T0" fmla="*/ 0 w 7"/>
                      <a:gd name="T1" fmla="*/ 103 h 9"/>
                      <a:gd name="T2" fmla="*/ 11 w 7"/>
                      <a:gd name="T3" fmla="*/ 114 h 9"/>
                      <a:gd name="T4" fmla="*/ 73 w 7"/>
                      <a:gd name="T5" fmla="*/ 114 h 9"/>
                      <a:gd name="T6" fmla="*/ 85 w 7"/>
                      <a:gd name="T7" fmla="*/ 103 h 9"/>
                      <a:gd name="T8" fmla="*/ 85 w 7"/>
                      <a:gd name="T9" fmla="*/ 12 h 9"/>
                      <a:gd name="T10" fmla="*/ 73 w 7"/>
                      <a:gd name="T11" fmla="*/ 0 h 9"/>
                      <a:gd name="T12" fmla="*/ 11 w 7"/>
                      <a:gd name="T13" fmla="*/ 0 h 9"/>
                      <a:gd name="T14" fmla="*/ 0 w 7"/>
                      <a:gd name="T15" fmla="*/ 12 h 9"/>
                      <a:gd name="T16" fmla="*/ 0 w 7"/>
                      <a:gd name="T17" fmla="*/ 103 h 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" h="9">
                        <a:moveTo>
                          <a:pt x="0" y="8"/>
                        </a:move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7" y="9"/>
                          <a:pt x="7" y="8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4" name="Freeform 852"/>
                  <p:cNvSpPr>
                    <a:spLocks/>
                  </p:cNvSpPr>
                  <p:nvPr/>
                </p:nvSpPr>
                <p:spPr bwMode="gray">
                  <a:xfrm>
                    <a:off x="2226" y="2980"/>
                    <a:ext cx="144" cy="40"/>
                  </a:xfrm>
                  <a:custGeom>
                    <a:avLst/>
                    <a:gdLst>
                      <a:gd name="T0" fmla="*/ 791 w 61"/>
                      <a:gd name="T1" fmla="*/ 106 h 17"/>
                      <a:gd name="T2" fmla="*/ 737 w 61"/>
                      <a:gd name="T3" fmla="*/ 106 h 17"/>
                      <a:gd name="T4" fmla="*/ 524 w 61"/>
                      <a:gd name="T5" fmla="*/ 0 h 17"/>
                      <a:gd name="T6" fmla="*/ 300 w 61"/>
                      <a:gd name="T7" fmla="*/ 106 h 17"/>
                      <a:gd name="T8" fmla="*/ 12 w 61"/>
                      <a:gd name="T9" fmla="*/ 106 h 17"/>
                      <a:gd name="T10" fmla="*/ 0 w 61"/>
                      <a:gd name="T11" fmla="*/ 132 h 17"/>
                      <a:gd name="T12" fmla="*/ 0 w 61"/>
                      <a:gd name="T13" fmla="*/ 209 h 17"/>
                      <a:gd name="T14" fmla="*/ 12 w 61"/>
                      <a:gd name="T15" fmla="*/ 221 h 17"/>
                      <a:gd name="T16" fmla="*/ 791 w 61"/>
                      <a:gd name="T17" fmla="*/ 221 h 17"/>
                      <a:gd name="T18" fmla="*/ 803 w 61"/>
                      <a:gd name="T19" fmla="*/ 209 h 17"/>
                      <a:gd name="T20" fmla="*/ 803 w 61"/>
                      <a:gd name="T21" fmla="*/ 132 h 17"/>
                      <a:gd name="T22" fmla="*/ 791 w 61"/>
                      <a:gd name="T23" fmla="*/ 106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1" h="17">
                        <a:moveTo>
                          <a:pt x="60" y="8"/>
                        </a:move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5" y="4"/>
                          <a:pt x="48" y="0"/>
                          <a:pt x="40" y="0"/>
                        </a:cubicBezTo>
                        <a:cubicBezTo>
                          <a:pt x="31" y="0"/>
                          <a:pt x="24" y="4"/>
                          <a:pt x="23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8"/>
                          <a:pt x="0" y="9"/>
                          <a:pt x="0" y="1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7"/>
                          <a:pt x="0" y="17"/>
                          <a:pt x="1" y="17"/>
                        </a:cubicBezTo>
                        <a:cubicBezTo>
                          <a:pt x="60" y="17"/>
                          <a:pt x="60" y="17"/>
                          <a:pt x="60" y="17"/>
                        </a:cubicBezTo>
                        <a:cubicBezTo>
                          <a:pt x="60" y="17"/>
                          <a:pt x="61" y="17"/>
                          <a:pt x="61" y="16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61" y="9"/>
                          <a:pt x="60" y="8"/>
                          <a:pt x="60" y="8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5" name="Freeform 853"/>
                  <p:cNvSpPr>
                    <a:spLocks/>
                  </p:cNvSpPr>
                  <p:nvPr/>
                </p:nvSpPr>
                <p:spPr bwMode="gray">
                  <a:xfrm>
                    <a:off x="2238" y="2914"/>
                    <a:ext cx="106" cy="64"/>
                  </a:xfrm>
                  <a:custGeom>
                    <a:avLst/>
                    <a:gdLst>
                      <a:gd name="T0" fmla="*/ 561 w 45"/>
                      <a:gd name="T1" fmla="*/ 213 h 27"/>
                      <a:gd name="T2" fmla="*/ 417 w 45"/>
                      <a:gd name="T3" fmla="*/ 28 h 27"/>
                      <a:gd name="T4" fmla="*/ 365 w 45"/>
                      <a:gd name="T5" fmla="*/ 0 h 27"/>
                      <a:gd name="T6" fmla="*/ 327 w 45"/>
                      <a:gd name="T7" fmla="*/ 0 h 27"/>
                      <a:gd name="T8" fmla="*/ 327 w 45"/>
                      <a:gd name="T9" fmla="*/ 282 h 27"/>
                      <a:gd name="T10" fmla="*/ 316 w 45"/>
                      <a:gd name="T11" fmla="*/ 292 h 27"/>
                      <a:gd name="T12" fmla="*/ 12 w 45"/>
                      <a:gd name="T13" fmla="*/ 292 h 27"/>
                      <a:gd name="T14" fmla="*/ 0 w 45"/>
                      <a:gd name="T15" fmla="*/ 320 h 27"/>
                      <a:gd name="T16" fmla="*/ 0 w 45"/>
                      <a:gd name="T17" fmla="*/ 332 h 27"/>
                      <a:gd name="T18" fmla="*/ 12 w 45"/>
                      <a:gd name="T19" fmla="*/ 360 h 27"/>
                      <a:gd name="T20" fmla="*/ 327 w 45"/>
                      <a:gd name="T21" fmla="*/ 360 h 27"/>
                      <a:gd name="T22" fmla="*/ 455 w 45"/>
                      <a:gd name="T23" fmla="*/ 332 h 27"/>
                      <a:gd name="T24" fmla="*/ 589 w 45"/>
                      <a:gd name="T25" fmla="*/ 360 h 27"/>
                      <a:gd name="T26" fmla="*/ 589 w 45"/>
                      <a:gd name="T27" fmla="*/ 282 h 27"/>
                      <a:gd name="T28" fmla="*/ 561 w 45"/>
                      <a:gd name="T29" fmla="*/ 213 h 2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5" h="27">
                        <a:moveTo>
                          <a:pt x="43" y="16"/>
                        </a:move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1" y="1"/>
                          <a:pt x="29" y="0"/>
                          <a:pt x="28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21"/>
                          <a:pt x="25" y="21"/>
                          <a:pt x="25" y="21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0" y="22"/>
                          <a:pt x="0" y="23"/>
                          <a:pt x="0" y="24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0" y="26"/>
                          <a:pt x="0" y="27"/>
                          <a:pt x="1" y="27"/>
                        </a:cubicBezTo>
                        <a:cubicBezTo>
                          <a:pt x="25" y="27"/>
                          <a:pt x="25" y="27"/>
                          <a:pt x="25" y="27"/>
                        </a:cubicBezTo>
                        <a:cubicBezTo>
                          <a:pt x="28" y="26"/>
                          <a:pt x="31" y="25"/>
                          <a:pt x="35" y="25"/>
                        </a:cubicBezTo>
                        <a:cubicBezTo>
                          <a:pt x="38" y="25"/>
                          <a:pt x="42" y="26"/>
                          <a:pt x="45" y="27"/>
                        </a:cubicBezTo>
                        <a:cubicBezTo>
                          <a:pt x="45" y="21"/>
                          <a:pt x="45" y="21"/>
                          <a:pt x="45" y="21"/>
                        </a:cubicBezTo>
                        <a:cubicBezTo>
                          <a:pt x="45" y="19"/>
                          <a:pt x="44" y="17"/>
                          <a:pt x="43" y="16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</p:grpSp>
            <p:sp>
              <p:nvSpPr>
                <p:cNvPr id="40" name="Oval 1314"/>
                <p:cNvSpPr>
                  <a:spLocks noChangeArrowheads="1"/>
                </p:cNvSpPr>
                <p:nvPr/>
              </p:nvSpPr>
              <p:spPr bwMode="gray">
                <a:xfrm>
                  <a:off x="1454" y="3170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</p:grpSp>
        <p:sp>
          <p:nvSpPr>
            <p:cNvPr id="6" name="Oval 42"/>
            <p:cNvSpPr>
              <a:spLocks noChangeArrowheads="1"/>
            </p:cNvSpPr>
            <p:nvPr/>
          </p:nvSpPr>
          <p:spPr bwMode="gray">
            <a:xfrm>
              <a:off x="5553075" y="2871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76B043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 dirty="0">
                  <a:solidFill>
                    <a:srgbClr val="76B043"/>
                  </a:solidFill>
                </a:rPr>
                <a:t>5</a:t>
              </a:r>
              <a:endParaRPr lang="fr-FR" altLang="en-US" sz="3200" b="1" dirty="0">
                <a:solidFill>
                  <a:srgbClr val="76B043"/>
                </a:solidFill>
              </a:endParaRPr>
            </a:p>
          </p:txBody>
        </p:sp>
        <p:sp>
          <p:nvSpPr>
            <p:cNvPr id="7" name="Oval 43"/>
            <p:cNvSpPr>
              <a:spLocks noChangeArrowheads="1"/>
            </p:cNvSpPr>
            <p:nvPr/>
          </p:nvSpPr>
          <p:spPr bwMode="gray">
            <a:xfrm>
              <a:off x="5553075" y="3443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76B043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76B043"/>
                  </a:solidFill>
                </a:rPr>
                <a:t>6</a:t>
              </a:r>
              <a:endParaRPr lang="fr-FR" altLang="en-US" sz="3200" b="1">
                <a:solidFill>
                  <a:srgbClr val="76B043"/>
                </a:solidFill>
              </a:endParaRPr>
            </a:p>
          </p:txBody>
        </p:sp>
        <p:sp>
          <p:nvSpPr>
            <p:cNvPr id="8" name="Oval 44"/>
            <p:cNvSpPr>
              <a:spLocks noChangeArrowheads="1"/>
            </p:cNvSpPr>
            <p:nvPr/>
          </p:nvSpPr>
          <p:spPr bwMode="gray">
            <a:xfrm>
              <a:off x="5553075" y="4014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76B043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76B043"/>
                  </a:solidFill>
                </a:rPr>
                <a:t>7</a:t>
              </a:r>
              <a:endParaRPr lang="fr-FR" altLang="en-US" sz="3200" b="1">
                <a:solidFill>
                  <a:srgbClr val="76B043"/>
                </a:solidFill>
              </a:endParaRPr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gray">
            <a:xfrm>
              <a:off x="2820988" y="2871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1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gray">
            <a:xfrm>
              <a:off x="2820988" y="3443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2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gray">
            <a:xfrm>
              <a:off x="2820988" y="4014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3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gray">
            <a:xfrm>
              <a:off x="2820988" y="4586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4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gray">
            <a:xfrm>
              <a:off x="8296275" y="2871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chemeClr val="accent2"/>
                  </a:solidFill>
                </a:rPr>
                <a:t>8</a:t>
              </a:r>
              <a:endParaRPr lang="fr-FR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gray">
            <a:xfrm>
              <a:off x="8296275" y="3443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chemeClr val="accent2"/>
                  </a:solidFill>
                </a:rPr>
                <a:t>9</a:t>
              </a:r>
              <a:endParaRPr lang="fr-FR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15" name="Oval 48"/>
            <p:cNvSpPr>
              <a:spLocks noChangeArrowheads="1"/>
            </p:cNvSpPr>
            <p:nvPr/>
          </p:nvSpPr>
          <p:spPr bwMode="gray">
            <a:xfrm>
              <a:off x="8296275" y="4586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600" b="1" dirty="0">
                  <a:solidFill>
                    <a:schemeClr val="accent2"/>
                  </a:solidFill>
                </a:rPr>
                <a:t>11</a:t>
              </a:r>
              <a:endParaRPr lang="fr-FR" alt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4" name="Rectangle 50"/>
          <p:cNvSpPr txBox="1">
            <a:spLocks noChangeArrowheads="1"/>
          </p:cNvSpPr>
          <p:nvPr/>
        </p:nvSpPr>
        <p:spPr>
          <a:xfrm>
            <a:off x="252276" y="626258"/>
            <a:ext cx="821848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smtClean="0">
                <a:solidFill>
                  <a:schemeClr val="accent1"/>
                </a:solidFill>
              </a:rPr>
              <a:t>11 </a:t>
            </a:r>
            <a:r>
              <a:rPr lang="en-GB" altLang="en-US" sz="3200" b="1" dirty="0">
                <a:solidFill>
                  <a:schemeClr val="accent1"/>
                </a:solidFill>
              </a:rPr>
              <a:t>ERDF</a:t>
            </a:r>
          </a:p>
          <a:p>
            <a:r>
              <a:rPr lang="en-GB" altLang="en-US" sz="3200" b="1" dirty="0" smtClean="0">
                <a:solidFill>
                  <a:schemeClr val="accent1"/>
                </a:solidFill>
              </a:rPr>
              <a:t>Thematic Objectives</a:t>
            </a:r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gray">
          <a:xfrm>
            <a:off x="8604448" y="3710317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b="1" dirty="0" smtClean="0">
                <a:solidFill>
                  <a:schemeClr val="accent2"/>
                </a:solidFill>
              </a:rPr>
              <a:t>10</a:t>
            </a:r>
            <a:endParaRPr lang="fr-FR" altLang="en-US" b="1" dirty="0">
              <a:solidFill>
                <a:schemeClr val="accent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504" y="5445224"/>
            <a:ext cx="90837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 smtClean="0">
                <a:solidFill>
                  <a:schemeClr val="accent1"/>
                </a:solidFill>
              </a:rPr>
              <a:t>For each TO, Investment priorities are set by the Regulations</a:t>
            </a:r>
            <a:endParaRPr lang="hr-HR" altLang="en-US" sz="2400" b="1" dirty="0" smtClean="0">
              <a:solidFill>
                <a:schemeClr val="accent1"/>
              </a:solidFill>
            </a:endParaRPr>
          </a:p>
          <a:p>
            <a:endParaRPr lang="hr-HR" altLang="en-US" sz="2400" b="1" dirty="0" smtClean="0">
              <a:solidFill>
                <a:schemeClr val="accent1"/>
              </a:solidFill>
            </a:endParaRPr>
          </a:p>
          <a:p>
            <a:r>
              <a:rPr lang="hr-HR" altLang="en-US" sz="2400" b="1" dirty="0" err="1" smtClean="0">
                <a:solidFill>
                  <a:schemeClr val="accent1"/>
                </a:solidFill>
              </a:rPr>
              <a:t>Specific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Objective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defined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by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Programmes</a:t>
            </a:r>
            <a:endParaRPr lang="en-GB" altLang="en-US" sz="2400" b="1" dirty="0" smtClean="0">
              <a:solidFill>
                <a:schemeClr val="accent1"/>
              </a:solidFill>
            </a:endParaRPr>
          </a:p>
          <a:p>
            <a:endParaRPr lang="en-GB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0307" y="837655"/>
            <a:ext cx="821848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solidFill>
                  <a:schemeClr val="accent1"/>
                </a:solidFill>
              </a:rPr>
              <a:t>Concentration in ETC </a:t>
            </a:r>
          </a:p>
          <a:p>
            <a:r>
              <a:rPr lang="en-GB" altLang="en-US" b="1" dirty="0">
                <a:solidFill>
                  <a:schemeClr val="accent1"/>
                </a:solidFill>
              </a:rPr>
              <a:t>a</a:t>
            </a:r>
            <a:r>
              <a:rPr lang="en-GB" altLang="en-US" b="1" dirty="0" smtClean="0">
                <a:solidFill>
                  <a:schemeClr val="accent1"/>
                </a:solidFill>
              </a:rPr>
              <a:t>t least 80% of funds on max  4 thematic priorities  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gray">
          <a:xfrm>
            <a:off x="2235300" y="2645510"/>
            <a:ext cx="563563" cy="5651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bg1"/>
                </a:solidFill>
              </a:rPr>
              <a:t>TO x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3398937" y="2358172"/>
            <a:ext cx="565150" cy="5635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bg1"/>
                </a:solidFill>
              </a:rPr>
              <a:t>TO x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gray">
          <a:xfrm>
            <a:off x="6156176" y="2790294"/>
            <a:ext cx="563563" cy="565150"/>
          </a:xfrm>
          <a:prstGeom prst="roundRect">
            <a:avLst>
              <a:gd name="adj" fmla="val 16667"/>
            </a:avLst>
          </a:prstGeom>
          <a:solidFill>
            <a:srgbClr val="FBDB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hlink"/>
                </a:solidFill>
              </a:rPr>
              <a:t>TO z</a:t>
            </a:r>
            <a:endParaRPr lang="fr-FR" altLang="fr-FR" b="1" dirty="0">
              <a:solidFill>
                <a:schemeClr val="hlink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gray">
          <a:xfrm>
            <a:off x="1852260" y="2242840"/>
            <a:ext cx="1328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dirty="0" err="1" smtClean="0">
                <a:solidFill>
                  <a:schemeClr val="folHlink"/>
                </a:solidFill>
              </a:rPr>
              <a:t>Priority</a:t>
            </a:r>
            <a:r>
              <a:rPr lang="fr-FR" altLang="fr-FR" dirty="0" smtClean="0">
                <a:solidFill>
                  <a:schemeClr val="folHlink"/>
                </a:solidFill>
              </a:rPr>
              <a:t> 1 </a:t>
            </a:r>
            <a:endParaRPr lang="fr-FR" altLang="fr-FR" dirty="0">
              <a:solidFill>
                <a:schemeClr val="folHlink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3136943" y="1988840"/>
            <a:ext cx="124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dirty="0" smtClean="0">
                <a:solidFill>
                  <a:schemeClr val="hlink"/>
                </a:solidFill>
              </a:rPr>
              <a:t>Priority 2</a:t>
            </a:r>
            <a:endParaRPr lang="en-US" altLang="fr-FR" dirty="0">
              <a:solidFill>
                <a:schemeClr val="hlink"/>
              </a:solidFill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gray">
          <a:xfrm>
            <a:off x="4670492" y="1988840"/>
            <a:ext cx="124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dirty="0" smtClean="0">
                <a:solidFill>
                  <a:srgbClr val="FF9900"/>
                </a:solidFill>
              </a:rPr>
              <a:t>Priority 3</a:t>
            </a:r>
            <a:endParaRPr lang="en-US" altLang="fr-FR" dirty="0">
              <a:solidFill>
                <a:srgbClr val="FF9900"/>
              </a:solidFill>
            </a:endParaRPr>
          </a:p>
        </p:txBody>
      </p:sp>
      <p:pic>
        <p:nvPicPr>
          <p:cNvPr id="15" name="Picture 41" descr="entonn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46575" y="3324960"/>
            <a:ext cx="2011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3"/>
          <p:cNvSpPr>
            <a:spLocks noChangeAspect="1" noChangeArrowheads="1"/>
          </p:cNvSpPr>
          <p:nvPr/>
        </p:nvSpPr>
        <p:spPr bwMode="gray">
          <a:xfrm rot="18900000">
            <a:off x="3865663" y="3177322"/>
            <a:ext cx="227013" cy="339725"/>
          </a:xfrm>
          <a:prstGeom prst="downArrow">
            <a:avLst>
              <a:gd name="adj1" fmla="val 50000"/>
              <a:gd name="adj2" fmla="val 3741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17" name="AutoShape 34"/>
          <p:cNvSpPr>
            <a:spLocks noChangeAspect="1" noChangeArrowheads="1"/>
          </p:cNvSpPr>
          <p:nvPr/>
        </p:nvSpPr>
        <p:spPr bwMode="gray">
          <a:xfrm>
            <a:off x="4745138" y="3150335"/>
            <a:ext cx="225425" cy="336550"/>
          </a:xfrm>
          <a:prstGeom prst="downArrow">
            <a:avLst>
              <a:gd name="adj1" fmla="val 50000"/>
              <a:gd name="adj2" fmla="val 37413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18" name="AutoShape 35"/>
          <p:cNvSpPr>
            <a:spLocks noChangeAspect="1" noChangeArrowheads="1"/>
          </p:cNvSpPr>
          <p:nvPr/>
        </p:nvSpPr>
        <p:spPr bwMode="gray">
          <a:xfrm>
            <a:off x="4262538" y="3150335"/>
            <a:ext cx="227013" cy="338138"/>
          </a:xfrm>
          <a:prstGeom prst="downArrow">
            <a:avLst>
              <a:gd name="adj1" fmla="val 50000"/>
              <a:gd name="adj2" fmla="val 37238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5894468" y="2368699"/>
            <a:ext cx="124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dirty="0" smtClean="0">
                <a:solidFill>
                  <a:schemeClr val="tx2">
                    <a:lumMod val="75000"/>
                  </a:schemeClr>
                </a:solidFill>
              </a:rPr>
              <a:t>Priority 4</a:t>
            </a:r>
            <a:endParaRPr lang="en-US" alt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4932040" y="2430254"/>
            <a:ext cx="565150" cy="5635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bg1"/>
                </a:solidFill>
              </a:rPr>
              <a:t>TO y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23" name="AutoShape 34"/>
          <p:cNvSpPr>
            <a:spLocks noChangeAspect="1" noChangeArrowheads="1"/>
          </p:cNvSpPr>
          <p:nvPr/>
        </p:nvSpPr>
        <p:spPr bwMode="gray">
          <a:xfrm rot="2700000">
            <a:off x="5194225" y="3180844"/>
            <a:ext cx="227013" cy="339725"/>
          </a:xfrm>
          <a:prstGeom prst="downArrow">
            <a:avLst>
              <a:gd name="adj1" fmla="val 50000"/>
              <a:gd name="adj2" fmla="val 374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131840" y="5166558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Cooperation Programme (CP)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69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323528" y="109552"/>
            <a:ext cx="8254079" cy="1087200"/>
          </a:xfrm>
        </p:spPr>
        <p:txBody>
          <a:bodyPr/>
          <a:lstStyle/>
          <a:p>
            <a:pPr eaLnBrk="1" hangingPunct="1"/>
            <a:r>
              <a:rPr lang="en-US" altLang="it-IT" sz="2540" b="1" dirty="0" smtClean="0">
                <a:solidFill>
                  <a:schemeClr val="accent2"/>
                </a:solidFill>
              </a:rPr>
              <a:t>INTERREG European Territorial Cooperation 2014-2020</a:t>
            </a:r>
            <a:endParaRPr lang="en-US" altLang="it-IT" sz="2540" b="1" dirty="0">
              <a:solidFill>
                <a:schemeClr val="accent2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67521" y="2007720"/>
            <a:ext cx="4482720" cy="54144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lIns="68565" tIns="34283" rIns="68565" bIns="34283" anchor="b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7563" indent="-314325" defTabSz="45720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8888" indent="-250825" defTabSz="4572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713" indent="-250825" defTabSz="4572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6950" indent="-250825" defTabSz="4572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241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1813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6385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0957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hangingPunct="1">
              <a:spcBef>
                <a:spcPct val="0"/>
              </a:spcBef>
              <a:buSzTx/>
              <a:buFont typeface="Times New Roman" pitchFamily="16" charset="0"/>
              <a:buNone/>
              <a:defRPr/>
            </a:pPr>
            <a:endParaRPr lang="it-IT" altLang="it-IT" sz="2086" b="1">
              <a:solidFill>
                <a:srgbClr val="FEFEFE"/>
              </a:solidFill>
              <a:cs typeface="Arial Unicode MS" charset="0"/>
            </a:endParaRPr>
          </a:p>
        </p:txBody>
      </p:sp>
      <p:pic>
        <p:nvPicPr>
          <p:cNvPr id="6" name="Segnaposto contenuto 5" descr="Prog_intersect_1_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004" y="1591174"/>
            <a:ext cx="3860997" cy="351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15361" y="1196752"/>
            <a:ext cx="8117280" cy="5632291"/>
          </a:xfrm>
          <a:prstGeom prst="rect">
            <a:avLst/>
          </a:prstGeom>
          <a:noFill/>
        </p:spPr>
        <p:txBody>
          <a:bodyPr lIns="91419" tIns="45710" rIns="91419" bIns="45710">
            <a:spAutoFit/>
          </a:bodyPr>
          <a:lstStyle/>
          <a:p>
            <a:pPr defTabSz="407484">
              <a:defRPr/>
            </a:pPr>
            <a:r>
              <a:rPr lang="it-IT" b="1" dirty="0" err="1" smtClean="0"/>
              <a:t>Crossborders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</a:t>
            </a:r>
            <a:r>
              <a:rPr lang="it-IT" b="1" dirty="0" err="1" smtClean="0"/>
              <a:t>Croatia</a:t>
            </a:r>
            <a:r>
              <a:rPr lang="it-IT" b="1" dirty="0" smtClean="0"/>
              <a:t>-Slovenia</a:t>
            </a:r>
          </a:p>
          <a:p>
            <a:pPr marL="1382420" lvl="1" defTabSz="407484">
              <a:defRPr/>
            </a:pPr>
            <a:r>
              <a:rPr lang="it-IT" b="1" dirty="0" smtClean="0"/>
              <a:t> </a:t>
            </a:r>
            <a:r>
              <a:rPr lang="it-IT" b="1" dirty="0" err="1" smtClean="0"/>
              <a:t>Greece-Italy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</a:t>
            </a:r>
            <a:r>
              <a:rPr lang="it-IT" b="1" dirty="0" err="1" smtClean="0"/>
              <a:t>Italy-Croatia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</a:t>
            </a:r>
            <a:r>
              <a:rPr lang="it-IT" b="1" dirty="0" err="1" smtClean="0"/>
              <a:t>Italy</a:t>
            </a:r>
            <a:r>
              <a:rPr lang="it-IT" b="1" dirty="0" smtClean="0"/>
              <a:t>-Slovenia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IT-AL-ME (IPA II)</a:t>
            </a:r>
          </a:p>
          <a:p>
            <a:pPr defTabSz="407484">
              <a:defRPr/>
            </a:pPr>
            <a:r>
              <a:rPr lang="it-IT" b="1" dirty="0" err="1" smtClean="0"/>
              <a:t>Transnationals</a:t>
            </a:r>
            <a:r>
              <a:rPr lang="it-IT" b="1" dirty="0" smtClean="0"/>
              <a:t> </a:t>
            </a:r>
            <a:r>
              <a:rPr lang="it-IT" b="1" u="sng" dirty="0" smtClean="0"/>
              <a:t> </a:t>
            </a:r>
            <a:endParaRPr lang="it-IT" b="1" u="sng" dirty="0"/>
          </a:p>
          <a:p>
            <a:pPr marL="1354976" lvl="1" defTabSz="407484">
              <a:defRPr/>
            </a:pPr>
            <a:r>
              <a:rPr lang="it-IT" b="1" dirty="0">
                <a:solidFill>
                  <a:srgbClr val="FF0000"/>
                </a:solidFill>
              </a:rPr>
              <a:t>ADRION </a:t>
            </a:r>
            <a:r>
              <a:rPr lang="it-IT" b="1" dirty="0" err="1" smtClean="0">
                <a:solidFill>
                  <a:srgbClr val="FF0000"/>
                </a:solidFill>
              </a:rPr>
              <a:t>Adriatic-Ionian</a:t>
            </a:r>
            <a:endParaRPr lang="it-IT" b="1" dirty="0">
              <a:solidFill>
                <a:srgbClr val="FF0000"/>
              </a:solidFill>
            </a:endParaRPr>
          </a:p>
          <a:p>
            <a:pPr marL="1354976" lvl="1" defTabSz="407484">
              <a:defRPr/>
            </a:pPr>
            <a:r>
              <a:rPr lang="it-IT" b="1" dirty="0"/>
              <a:t>MED</a:t>
            </a:r>
          </a:p>
          <a:p>
            <a:pPr marL="1354976" lvl="1" defTabSz="407484">
              <a:defRPr/>
            </a:pPr>
            <a:r>
              <a:rPr lang="it-IT" b="1" dirty="0" smtClean="0"/>
              <a:t>CENTRAL EUROPE</a:t>
            </a:r>
            <a:endParaRPr lang="it-IT" b="1" dirty="0"/>
          </a:p>
          <a:p>
            <a:pPr marL="1354976" lvl="1" defTabSz="407484">
              <a:defRPr/>
            </a:pPr>
            <a:r>
              <a:rPr lang="it-IT" b="1" dirty="0" smtClean="0"/>
              <a:t>ALPINE SPACE</a:t>
            </a:r>
            <a:endParaRPr lang="it-IT" b="1" dirty="0"/>
          </a:p>
          <a:p>
            <a:pPr marL="940334" indent="-940334" defTabSz="407484">
              <a:defRPr/>
            </a:pPr>
            <a:r>
              <a:rPr lang="it-IT" b="1" dirty="0" err="1" smtClean="0"/>
              <a:t>Interregionals</a:t>
            </a:r>
            <a:endParaRPr lang="it-IT" b="1" dirty="0"/>
          </a:p>
          <a:p>
            <a:pPr marL="1382420" defTabSz="407484">
              <a:defRPr/>
            </a:pPr>
            <a:r>
              <a:rPr lang="it-IT" b="1" dirty="0" err="1"/>
              <a:t>Interreg</a:t>
            </a:r>
            <a:r>
              <a:rPr lang="it-IT" b="1" dirty="0"/>
              <a:t> Europe 2020</a:t>
            </a:r>
          </a:p>
          <a:p>
            <a:pPr marL="1382420" defTabSz="407484">
              <a:defRPr/>
            </a:pPr>
            <a:r>
              <a:rPr lang="it-IT" b="1" dirty="0"/>
              <a:t>URBACT</a:t>
            </a:r>
          </a:p>
          <a:p>
            <a:pPr marL="1382420" defTabSz="407484">
              <a:defRPr/>
            </a:pPr>
            <a:r>
              <a:rPr lang="it-IT" b="1" dirty="0"/>
              <a:t>ESPON </a:t>
            </a:r>
          </a:p>
          <a:p>
            <a:pPr marL="1382420" defTabSz="407484">
              <a:defRPr/>
            </a:pPr>
            <a:r>
              <a:rPr lang="it-IT" b="1" dirty="0"/>
              <a:t>INTERACT</a:t>
            </a:r>
          </a:p>
          <a:p>
            <a:pPr marL="1614154" lvl="1" indent="-259178" defTabSz="407484">
              <a:defRPr/>
            </a:pPr>
            <a:endParaRPr lang="it-IT" b="1" dirty="0"/>
          </a:p>
          <a:p>
            <a:pPr marL="84962" defTabSz="407484">
              <a:defRPr/>
            </a:pPr>
            <a:r>
              <a:rPr lang="it-IT" b="1" dirty="0" smtClean="0">
                <a:solidFill>
                  <a:srgbClr val="FF0000"/>
                </a:solidFill>
              </a:rPr>
              <a:t>Beyond ETC:</a:t>
            </a:r>
            <a:r>
              <a:rPr lang="it-IT" b="1" dirty="0" smtClean="0"/>
              <a:t> integrate </a:t>
            </a:r>
            <a:r>
              <a:rPr lang="it-IT" b="1" dirty="0" err="1" smtClean="0"/>
              <a:t>all</a:t>
            </a:r>
            <a:r>
              <a:rPr lang="it-IT" b="1" dirty="0" smtClean="0"/>
              <a:t> EU, </a:t>
            </a:r>
            <a:r>
              <a:rPr lang="it-IT" b="1" dirty="0" err="1" smtClean="0"/>
              <a:t>national</a:t>
            </a:r>
            <a:r>
              <a:rPr lang="it-IT" b="1" dirty="0" smtClean="0"/>
              <a:t>, </a:t>
            </a:r>
            <a:r>
              <a:rPr lang="it-IT" b="1" dirty="0" err="1" smtClean="0"/>
              <a:t>regional</a:t>
            </a:r>
            <a:r>
              <a:rPr lang="it-IT" b="1" dirty="0" smtClean="0"/>
              <a:t>, </a:t>
            </a:r>
            <a:r>
              <a:rPr lang="it-IT" b="1" dirty="0" err="1" smtClean="0"/>
              <a:t>local</a:t>
            </a:r>
            <a:r>
              <a:rPr lang="it-IT" b="1" dirty="0" smtClean="0"/>
              <a:t> and private funds for common </a:t>
            </a:r>
            <a:r>
              <a:rPr lang="it-IT" b="1" dirty="0" err="1" smtClean="0"/>
              <a:t>shared</a:t>
            </a:r>
            <a:r>
              <a:rPr lang="it-IT" b="1" dirty="0" smtClean="0"/>
              <a:t> </a:t>
            </a:r>
            <a:r>
              <a:rPr lang="it-IT" b="1" dirty="0" err="1" smtClean="0"/>
              <a:t>projects</a:t>
            </a:r>
            <a:endParaRPr lang="it-IT" b="1" dirty="0"/>
          </a:p>
          <a:p>
            <a:pPr marL="673860" lvl="1" indent="-259178" defTabSz="407484">
              <a:defRPr/>
            </a:pPr>
            <a:endParaRPr lang="it-IT" b="1" dirty="0"/>
          </a:p>
        </p:txBody>
      </p:sp>
      <p:sp>
        <p:nvSpPr>
          <p:cNvPr id="15366" name="CasellaDiTesto 7"/>
          <p:cNvSpPr txBox="1">
            <a:spLocks noChangeArrowheads="1"/>
          </p:cNvSpPr>
          <p:nvPr/>
        </p:nvSpPr>
        <p:spPr bwMode="auto">
          <a:xfrm>
            <a:off x="5960161" y="5157001"/>
            <a:ext cx="3185445" cy="2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/>
          <a:p>
            <a:pPr hangingPunct="1"/>
            <a:r>
              <a:rPr lang="it-IT" altLang="it-IT" sz="726">
                <a:latin typeface="Century Gothic" panose="020B0502020202020204" pitchFamily="34" charset="0"/>
              </a:rPr>
              <a:t>Source: </a:t>
            </a:r>
            <a:r>
              <a:rPr lang="en-US" altLang="it-IT" sz="726">
                <a:latin typeface="Century Gothic" panose="020B0502020202020204" pitchFamily="34" charset="0"/>
              </a:rPr>
              <a:t>Elaboration Emilia-Romagna Region (2013) on EU shapefile</a:t>
            </a:r>
          </a:p>
        </p:txBody>
      </p:sp>
    </p:spTree>
    <p:extLst>
      <p:ext uri="{BB962C8B-B14F-4D97-AF65-F5344CB8AC3E}">
        <p14:creationId xmlns:p14="http://schemas.microsoft.com/office/powerpoint/2010/main" val="29015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MAIN FEATURES OF THE PROGRAMME</a:t>
            </a:r>
            <a:endParaRPr lang="it-IT" sz="4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409" r="28134" b="50636"/>
          <a:stretch/>
        </p:blipFill>
        <p:spPr bwMode="auto">
          <a:xfrm>
            <a:off x="0" y="-315416"/>
            <a:ext cx="914400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7848872" cy="489654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Calibri" panose="020F0502020204030204" pitchFamily="34" charset="0"/>
              </a:rPr>
              <a:t>Overall goal (on-going draft CP)</a:t>
            </a:r>
          </a:p>
          <a:p>
            <a:pPr marL="0" indent="0">
              <a:buNone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mic Sans MS" panose="030F0702030302020204" pitchFamily="66" charset="0"/>
              </a:rPr>
              <a:t>To promote </a:t>
            </a:r>
            <a:r>
              <a:rPr lang="en-US" i="1" dirty="0">
                <a:latin typeface="Comic Sans MS" panose="030F0702030302020204" pitchFamily="66" charset="0"/>
              </a:rPr>
              <a:t>sustainable </a:t>
            </a:r>
            <a:r>
              <a:rPr lang="en-US" i="1" dirty="0" smtClean="0">
                <a:latin typeface="Comic Sans MS" panose="030F0702030302020204" pitchFamily="66" charset="0"/>
              </a:rPr>
              <a:t>economic and </a:t>
            </a:r>
            <a:r>
              <a:rPr lang="en-US" i="1" dirty="0">
                <a:latin typeface="Comic Sans MS" panose="030F0702030302020204" pitchFamily="66" charset="0"/>
              </a:rPr>
              <a:t>social </a:t>
            </a:r>
            <a:r>
              <a:rPr lang="en-US" i="1" dirty="0" smtClean="0">
                <a:latin typeface="Comic Sans MS" panose="030F0702030302020204" pitchFamily="66" charset="0"/>
              </a:rPr>
              <a:t>prosperity of </a:t>
            </a:r>
            <a:r>
              <a:rPr lang="en-US" i="1" dirty="0">
                <a:latin typeface="Comic Sans MS" panose="030F0702030302020204" pitchFamily="66" charset="0"/>
              </a:rPr>
              <a:t>the Adriatic and Ionian </a:t>
            </a:r>
            <a:r>
              <a:rPr lang="en-US" i="1" dirty="0" smtClean="0">
                <a:latin typeface="Comic Sans MS" panose="030F0702030302020204" pitchFamily="66" charset="0"/>
              </a:rPr>
              <a:t>area through </a:t>
            </a:r>
            <a:r>
              <a:rPr lang="en-US" i="1" dirty="0">
                <a:latin typeface="Comic Sans MS" panose="030F0702030302020204" pitchFamily="66" charset="0"/>
              </a:rPr>
              <a:t>growth and jobs creation, </a:t>
            </a:r>
            <a:r>
              <a:rPr lang="en-US" i="1" dirty="0" smtClean="0">
                <a:latin typeface="Comic Sans MS" panose="030F0702030302020204" pitchFamily="66" charset="0"/>
              </a:rPr>
              <a:t>by </a:t>
            </a:r>
            <a:r>
              <a:rPr lang="en-US" i="1" dirty="0">
                <a:latin typeface="Comic Sans MS" panose="030F0702030302020204" pitchFamily="66" charset="0"/>
              </a:rPr>
              <a:t>improving its </a:t>
            </a:r>
            <a:r>
              <a:rPr lang="en-US" i="1" dirty="0" smtClean="0">
                <a:latin typeface="Comic Sans MS" panose="030F0702030302020204" pitchFamily="66" charset="0"/>
              </a:rPr>
              <a:t>attractiveness, competitiveness </a:t>
            </a:r>
            <a:r>
              <a:rPr lang="en-US" i="1" dirty="0">
                <a:latin typeface="Comic Sans MS" panose="030F0702030302020204" pitchFamily="66" charset="0"/>
              </a:rPr>
              <a:t>and </a:t>
            </a:r>
            <a:r>
              <a:rPr lang="en-US" i="1" dirty="0" smtClean="0">
                <a:latin typeface="Comic Sans MS" panose="030F0702030302020204" pitchFamily="66" charset="0"/>
              </a:rPr>
              <a:t>connectivity while </a:t>
            </a:r>
            <a:r>
              <a:rPr lang="en-US" i="1" dirty="0">
                <a:latin typeface="Comic Sans MS" panose="030F0702030302020204" pitchFamily="66" charset="0"/>
              </a:rPr>
              <a:t>at the same time preserving the environment </a:t>
            </a:r>
            <a:r>
              <a:rPr lang="en-US" i="1" dirty="0" smtClean="0">
                <a:latin typeface="Comic Sans MS" panose="030F0702030302020204" pitchFamily="66" charset="0"/>
              </a:rPr>
              <a:t>and </a:t>
            </a:r>
            <a:r>
              <a:rPr lang="en-US" i="1" dirty="0">
                <a:latin typeface="Comic Sans MS" panose="030F0702030302020204" pitchFamily="66" charset="0"/>
              </a:rPr>
              <a:t>ensuring healthy and balanced marine and coastal </a:t>
            </a:r>
            <a:r>
              <a:rPr lang="en-US" i="1" dirty="0" smtClean="0">
                <a:latin typeface="Comic Sans MS" panose="030F0702030302020204" pitchFamily="66" charset="0"/>
              </a:rPr>
              <a:t>ecosystems</a:t>
            </a:r>
            <a:endParaRPr lang="it-IT" i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15</a:t>
            </a:fld>
            <a:endParaRPr lang="en-GB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07504" y="404664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900" dirty="0" smtClean="0">
                <a:solidFill>
                  <a:schemeClr val="accent1"/>
                </a:solidFill>
              </a:rPr>
              <a:t>The ADRION Programme in a nutshell</a:t>
            </a:r>
            <a:endParaRPr lang="en-GB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305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en-GB" sz="2900" dirty="0" smtClean="0">
                <a:solidFill>
                  <a:schemeClr val="accent1"/>
                </a:solidFill>
              </a:rPr>
              <a:t>Area of intervention/ eligible geographical area</a:t>
            </a:r>
            <a:endParaRPr lang="en-GB" sz="2900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16</a:t>
            </a:fld>
            <a:endParaRPr lang="en-GB"/>
          </a:p>
        </p:txBody>
      </p:sp>
      <p:pic>
        <p:nvPicPr>
          <p:cNvPr id="1026" name="Picture 2" descr="http://www.southeast-europe.net/images/upload/cikknagy/mapadriaticionia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5" y="1475784"/>
            <a:ext cx="5686831" cy="52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868144" y="2955716"/>
            <a:ext cx="3120257" cy="3785652"/>
          </a:xfrm>
          <a:prstGeom prst="rect">
            <a:avLst/>
          </a:prstGeom>
          <a:noFill/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ELIGIBLE COUNTRIES: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Albania (entire country)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Bosnia and Herzegovina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(entire country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Croatia (entire country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Greece (entire country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Italy (part)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Montenegro (entire country)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Serbia (entire country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Slovenia (entire country)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42919" y="1366028"/>
            <a:ext cx="3145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err="1" smtClean="0">
                <a:solidFill>
                  <a:srgbClr val="00B050"/>
                </a:solidFill>
              </a:rPr>
              <a:t>Adrion</a:t>
            </a:r>
            <a:r>
              <a:rPr lang="en-GB" sz="2200" i="1" dirty="0" smtClean="0">
                <a:solidFill>
                  <a:srgbClr val="00B050"/>
                </a:solidFill>
              </a:rPr>
              <a:t> area coincides with EUSAIR geographical area</a:t>
            </a:r>
            <a:endParaRPr lang="en-GB" sz="2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17</a:t>
            </a:fld>
            <a:endParaRPr lang="en-GB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496" y="476672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900" dirty="0" smtClean="0">
                <a:solidFill>
                  <a:schemeClr val="accent1"/>
                </a:solidFill>
              </a:rPr>
              <a:t>The ADRION Programme finance in a nutshell</a:t>
            </a:r>
            <a:endParaRPr lang="en-GB" sz="2900" dirty="0">
              <a:solidFill>
                <a:schemeClr val="accent1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-900608" y="3814085"/>
            <a:ext cx="871296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i="1" dirty="0"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 smtClean="0">
                <a:latin typeface="Calibri" panose="020F0502020204030204" pitchFamily="34" charset="0"/>
              </a:rPr>
              <a:t>  EU </a:t>
            </a:r>
            <a:r>
              <a:rPr lang="en-GB" sz="2600" dirty="0">
                <a:latin typeface="Calibri" panose="020F0502020204030204" pitchFamily="34" charset="0"/>
              </a:rPr>
              <a:t>available funds</a:t>
            </a:r>
            <a:r>
              <a:rPr lang="en-GB" sz="2600" dirty="0" smtClean="0">
                <a:latin typeface="Calibri" panose="020F0502020204030204" pitchFamily="34" charset="0"/>
              </a:rPr>
              <a:t>:                         	99,2 </a:t>
            </a:r>
            <a:r>
              <a:rPr lang="en-GB" sz="2600" dirty="0" err="1" smtClean="0">
                <a:latin typeface="Calibri" panose="020F0502020204030204" pitchFamily="34" charset="0"/>
              </a:rPr>
              <a:t>milion</a:t>
            </a:r>
            <a:r>
              <a:rPr lang="en-GB" sz="2600" dirty="0" smtClean="0">
                <a:latin typeface="Calibri" panose="020F0502020204030204" pitchFamily="34" charset="0"/>
              </a:rPr>
              <a:t> EUR</a:t>
            </a:r>
            <a:endParaRPr lang="en-GB" sz="2600" dirty="0">
              <a:latin typeface="Calibri" panose="020F0502020204030204" pitchFamily="34" charset="0"/>
            </a:endParaRPr>
          </a:p>
          <a:p>
            <a:pPr marL="354013" indent="0">
              <a:buNone/>
            </a:pPr>
            <a:r>
              <a:rPr lang="en-GB" sz="2600" i="1" dirty="0">
                <a:latin typeface="Calibri" panose="020F0502020204030204" pitchFamily="34" charset="0"/>
              </a:rPr>
              <a:t>out of </a:t>
            </a:r>
            <a:r>
              <a:rPr lang="en-GB" sz="2600" i="1" dirty="0" smtClean="0">
                <a:latin typeface="Calibri" panose="020F0502020204030204" pitchFamily="34" charset="0"/>
              </a:rPr>
              <a:t>which  </a:t>
            </a:r>
            <a:r>
              <a:rPr lang="en-GB" sz="2600" dirty="0" smtClean="0">
                <a:latin typeface="Calibri" panose="020F0502020204030204" pitchFamily="34" charset="0"/>
              </a:rPr>
              <a:t>	   </a:t>
            </a:r>
            <a:r>
              <a:rPr lang="en-GB" sz="2600" i="1" dirty="0" smtClean="0">
                <a:latin typeface="Calibri" panose="020F0502020204030204" pitchFamily="34" charset="0"/>
              </a:rPr>
              <a:t>ERDF 	83,5 </a:t>
            </a:r>
            <a:r>
              <a:rPr lang="en-GB" sz="2600" i="1" dirty="0" err="1">
                <a:latin typeface="Calibri" panose="020F0502020204030204" pitchFamily="34" charset="0"/>
              </a:rPr>
              <a:t>milion</a:t>
            </a:r>
            <a:r>
              <a:rPr lang="en-GB" sz="2600" i="1" dirty="0">
                <a:latin typeface="Calibri" panose="020F0502020204030204" pitchFamily="34" charset="0"/>
              </a:rPr>
              <a:t> EUR </a:t>
            </a:r>
            <a:endParaRPr lang="en-GB" sz="2600" i="1" dirty="0" smtClean="0">
              <a:latin typeface="Calibri" panose="020F0502020204030204" pitchFamily="34" charset="0"/>
            </a:endParaRPr>
          </a:p>
          <a:p>
            <a:pPr marL="354013" indent="0">
              <a:buNone/>
            </a:pPr>
            <a:r>
              <a:rPr lang="en-GB" sz="2600" i="1" dirty="0" smtClean="0">
                <a:latin typeface="Calibri" panose="020F0502020204030204" pitchFamily="34" charset="0"/>
              </a:rPr>
              <a:t>                                     IPA  II   	15,7 </a:t>
            </a:r>
            <a:r>
              <a:rPr lang="en-GB" sz="2600" i="1" dirty="0" err="1">
                <a:latin typeface="Calibri" panose="020F0502020204030204" pitchFamily="34" charset="0"/>
              </a:rPr>
              <a:t>milion</a:t>
            </a:r>
            <a:r>
              <a:rPr lang="en-GB" sz="2600" i="1" dirty="0">
                <a:latin typeface="Calibri" panose="020F0502020204030204" pitchFamily="34" charset="0"/>
              </a:rPr>
              <a:t> EUR </a:t>
            </a:r>
          </a:p>
          <a:p>
            <a:pPr marL="1976438" lvl="4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342900" lvl="4" indent="-342900"/>
            <a:r>
              <a:rPr lang="en-GB" sz="2800" dirty="0">
                <a:latin typeface="Calibri" panose="020F0502020204030204" pitchFamily="34" charset="0"/>
              </a:rPr>
              <a:t>EU co-financing rate: up to 85</a:t>
            </a:r>
            <a:r>
              <a:rPr lang="en-GB" sz="2800" dirty="0" smtClean="0">
                <a:latin typeface="Calibri" panose="020F0502020204030204" pitchFamily="34" charset="0"/>
              </a:rPr>
              <a:t>%</a:t>
            </a:r>
          </a:p>
          <a:p>
            <a:pPr marL="342900" lvl="4" indent="-342900"/>
            <a:r>
              <a:rPr lang="en-GB" sz="2800" dirty="0" smtClean="0">
                <a:latin typeface="Calibri" panose="020F0502020204030204" pitchFamily="34" charset="0"/>
              </a:rPr>
              <a:t>No “Common POT” (ERDF + IPA II)</a:t>
            </a:r>
            <a:endParaRPr lang="en-GB" sz="2800" dirty="0">
              <a:latin typeface="Calibri" panose="020F0502020204030204" pitchFamily="34" charset="0"/>
            </a:endParaRPr>
          </a:p>
          <a:p>
            <a:pPr marL="342900" lvl="4" indent="-342900"/>
            <a:endParaRPr lang="en-GB" sz="2800" dirty="0">
              <a:latin typeface="Calibri" panose="020F0502020204030204" pitchFamily="34" charset="0"/>
            </a:endParaRPr>
          </a:p>
          <a:p>
            <a:pPr marL="342900" lvl="4" indent="-342900"/>
            <a:r>
              <a:rPr lang="en-GB" sz="2800" dirty="0">
                <a:latin typeface="Calibri" panose="020F0502020204030204" pitchFamily="34" charset="0"/>
              </a:rPr>
              <a:t>Seat of the implementing </a:t>
            </a:r>
            <a:r>
              <a:rPr lang="en-GB" sz="2800" dirty="0" smtClean="0">
                <a:latin typeface="Calibri" panose="020F0502020204030204" pitchFamily="34" charset="0"/>
              </a:rPr>
              <a:t>bodies: </a:t>
            </a:r>
          </a:p>
          <a:p>
            <a:pPr marL="548640" lvl="7" indent="0">
              <a:buNone/>
            </a:pPr>
            <a:r>
              <a:rPr lang="en-GB" sz="2700" dirty="0" smtClean="0">
                <a:latin typeface="Calibri" panose="020F0502020204030204" pitchFamily="34" charset="0"/>
              </a:rPr>
              <a:t>(Managing &amp; Certifying Authority, </a:t>
            </a:r>
          </a:p>
          <a:p>
            <a:pPr marL="548640" lvl="7" indent="0">
              <a:buNone/>
            </a:pPr>
            <a:r>
              <a:rPr lang="en-GB" sz="2700" dirty="0" smtClean="0">
                <a:latin typeface="Calibri" panose="020F0502020204030204" pitchFamily="34" charset="0"/>
              </a:rPr>
              <a:t>Joint Secretariat and Audit Authority)</a:t>
            </a:r>
          </a:p>
          <a:p>
            <a:pPr marL="182880" lvl="5" indent="0">
              <a:buNone/>
            </a:pPr>
            <a:r>
              <a:rPr lang="en-GB" sz="2700" dirty="0" smtClean="0">
                <a:latin typeface="Calibri" panose="020F0502020204030204" pitchFamily="34" charset="0"/>
              </a:rPr>
              <a:t>  Bologna </a:t>
            </a:r>
            <a:r>
              <a:rPr lang="en-GB" sz="2700" dirty="0">
                <a:latin typeface="Calibri" panose="020F0502020204030204" pitchFamily="34" charset="0"/>
              </a:rPr>
              <a:t>– Emilia-Romagna </a:t>
            </a:r>
            <a:r>
              <a:rPr lang="en-GB" sz="2700" dirty="0" smtClean="0">
                <a:latin typeface="Calibri" panose="020F0502020204030204" pitchFamily="34" charset="0"/>
              </a:rPr>
              <a:t>Region</a:t>
            </a:r>
            <a:endParaRPr lang="en-GB" sz="2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8" name="Picture 2" descr="V:\OB3_COOP_TERR\SEE\SEGA\TF SEGA riunioni\bologna 16092013\PPT\foto\torri antiche e moder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294" y="3284984"/>
            <a:ext cx="2116132" cy="30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7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4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2400" dirty="0" smtClean="0">
                <a:solidFill>
                  <a:srgbClr val="00B0F0"/>
                </a:solidFill>
              </a:rPr>
              <a:t>Thematic Objectives &amp; Priority Axis in the </a:t>
            </a:r>
            <a:r>
              <a:rPr lang="en-GB" sz="2400" dirty="0" err="1" smtClean="0">
                <a:solidFill>
                  <a:srgbClr val="00B0F0"/>
                </a:solidFill>
              </a:rPr>
              <a:t>Adrion</a:t>
            </a:r>
            <a:r>
              <a:rPr lang="en-GB" sz="2400" dirty="0" smtClean="0">
                <a:solidFill>
                  <a:srgbClr val="00B0F0"/>
                </a:solidFill>
              </a:rPr>
              <a:t> Programme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23612"/>
              </p:ext>
            </p:extLst>
          </p:nvPr>
        </p:nvGraphicFramePr>
        <p:xfrm>
          <a:off x="539912" y="2326122"/>
          <a:ext cx="345602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02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Selected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Thematic Objective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 1 -  Research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</a:t>
                      </a:r>
                      <a:r>
                        <a:rPr lang="en-GB" baseline="0" dirty="0" smtClean="0"/>
                        <a:t> 6 – Environment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 7 -  Transport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TO11 – Governance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4140312" y="2756426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26872"/>
              </p:ext>
            </p:extLst>
          </p:nvPr>
        </p:nvGraphicFramePr>
        <p:xfrm>
          <a:off x="5220432" y="2226032"/>
          <a:ext cx="3240000" cy="30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/>
              </a:tblGrid>
              <a:tr h="3890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ADRION Priority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Axis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dirty="0" smtClean="0"/>
                        <a:t>Innovative</a:t>
                      </a:r>
                      <a:r>
                        <a:rPr lang="en-GB" baseline="0" dirty="0" smtClean="0"/>
                        <a:t> and smart region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dirty="0" smtClean="0"/>
                        <a:t>Sustainable region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Connected</a:t>
                      </a:r>
                      <a:r>
                        <a:rPr lang="en-GB" baseline="0" dirty="0" smtClean="0"/>
                        <a:t> region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Towards a better governance of the EUSAIR</a:t>
                      </a:r>
                      <a:endParaRPr lang="en-GB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4140312" y="3404498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140312" y="4052570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140312" y="4700642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6856" y="309130"/>
            <a:ext cx="8229600" cy="74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2400" dirty="0" smtClean="0">
                <a:solidFill>
                  <a:srgbClr val="00B0F0"/>
                </a:solidFill>
              </a:rPr>
              <a:t>and Investments priorities (IP)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19</a:t>
            </a:fld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539553" y="1052735"/>
            <a:ext cx="8278922" cy="4536504"/>
            <a:chOff x="539553" y="1052735"/>
            <a:chExt cx="8278922" cy="4536504"/>
          </a:xfrm>
        </p:grpSpPr>
        <p:sp>
          <p:nvSpPr>
            <p:cNvPr id="3" name="Figura a mano libera 2"/>
            <p:cNvSpPr/>
            <p:nvPr/>
          </p:nvSpPr>
          <p:spPr>
            <a:xfrm rot="21600000">
              <a:off x="539553" y="1052735"/>
              <a:ext cx="1959036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49" tIns="907301" rIns="83118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1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Innovative and smart Region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dirty="0" smtClean="0">
                  <a:solidFill>
                    <a:schemeClr val="tx1"/>
                  </a:solidFill>
                </a:rPr>
                <a:t>(IP 1b) - </a:t>
              </a:r>
              <a:r>
                <a:rPr lang="en-GB" sz="1100" b="1" i="1" kern="1200" dirty="0" smtClean="0">
                  <a:solidFill>
                    <a:schemeClr val="tx1"/>
                  </a:solidFill>
                </a:rPr>
                <a:t>Promoting business investment in R&amp;I</a:t>
              </a:r>
              <a:endParaRPr lang="en-GB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Figura a mano libera 3"/>
            <p:cNvSpPr/>
            <p:nvPr/>
          </p:nvSpPr>
          <p:spPr>
            <a:xfrm rot="21600000">
              <a:off x="2647512" y="1052735"/>
              <a:ext cx="1959037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685719"/>
                <a:satOff val="-1897"/>
                <a:lumOff val="1177"/>
                <a:alphaOff val="0"/>
              </a:schemeClr>
            </a:fillRef>
            <a:effectRef idx="0">
              <a:schemeClr val="accent4">
                <a:hueOff val="-685719"/>
                <a:satOff val="-1897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907301" rIns="83119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2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Sustainable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Region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dirty="0" smtClean="0">
                  <a:solidFill>
                    <a:schemeClr val="tx1"/>
                  </a:solidFill>
                </a:rPr>
                <a:t>(IP 6c) </a:t>
              </a:r>
              <a:r>
                <a:rPr lang="en-GB" sz="1100" b="1" kern="1200" dirty="0" smtClean="0">
                  <a:solidFill>
                    <a:schemeClr val="tx1"/>
                  </a:solidFill>
                </a:rPr>
                <a:t>Conserving, protecting, promoting and developing natural and cultural heritage</a:t>
              </a:r>
              <a:endParaRPr lang="en-GB" sz="11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1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dirty="0" smtClean="0">
                  <a:solidFill>
                    <a:schemeClr val="tx1"/>
                  </a:solidFill>
                </a:rPr>
                <a:t>(IP 6d - </a:t>
              </a:r>
              <a:r>
                <a:rPr lang="en-GB" sz="1100" b="1" i="1" kern="1200" dirty="0" smtClean="0">
                  <a:solidFill>
                    <a:schemeClr val="tx1"/>
                  </a:solidFill>
                </a:rPr>
                <a:t>Protecting and restoring biodiversity and soil and promoting ecosystem services, including through </a:t>
              </a:r>
              <a:r>
                <a:rPr lang="en-GB" sz="1100" b="1" i="1" kern="1200" dirty="0" err="1" smtClean="0">
                  <a:solidFill>
                    <a:schemeClr val="tx1"/>
                  </a:solidFill>
                </a:rPr>
                <a:t>Natura</a:t>
              </a:r>
              <a:r>
                <a:rPr lang="en-GB" sz="1100" b="1" i="1" kern="1200" dirty="0" smtClean="0">
                  <a:solidFill>
                    <a:schemeClr val="tx1"/>
                  </a:solidFill>
                </a:rPr>
                <a:t> 2000, and green infrastructure</a:t>
              </a:r>
              <a:endParaRPr lang="en-GB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Figura a mano libera 4"/>
            <p:cNvSpPr/>
            <p:nvPr/>
          </p:nvSpPr>
          <p:spPr>
            <a:xfrm rot="21600000">
              <a:off x="4753475" y="1052735"/>
              <a:ext cx="1959036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371439"/>
                <a:satOff val="-3793"/>
                <a:lumOff val="2353"/>
                <a:alphaOff val="0"/>
              </a:schemeClr>
            </a:fillRef>
            <a:effectRef idx="0">
              <a:schemeClr val="accent4">
                <a:hueOff val="-1371439"/>
                <a:satOff val="-3793"/>
                <a:lumOff val="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907301" rIns="83118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3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Connected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Region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b="1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smtClean="0">
                  <a:solidFill>
                    <a:schemeClr val="tx1"/>
                  </a:solidFill>
                </a:rPr>
                <a:t>(IP 7c)  </a:t>
              </a:r>
              <a:r>
                <a:rPr lang="en-GB" sz="1100" b="1" i="1" kern="1200" smtClean="0">
                  <a:solidFill>
                    <a:schemeClr val="tx1"/>
                  </a:solidFill>
                </a:rPr>
                <a:t>Developing and improving environment-friendly transport system including multimodal links</a:t>
              </a:r>
              <a:endParaRPr lang="en-GB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 rot="21600000">
              <a:off x="6859439" y="1052735"/>
              <a:ext cx="1959036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057158"/>
                <a:satOff val="-5690"/>
                <a:lumOff val="3530"/>
                <a:alphaOff val="0"/>
              </a:schemeClr>
            </a:fillRef>
            <a:effectRef idx="0">
              <a:schemeClr val="accent4">
                <a:hueOff val="-2057158"/>
                <a:satOff val="-5690"/>
                <a:lumOff val="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907301" rIns="83118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4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Towards a better governance of the EUSAIR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b="1" i="1" kern="1200" dirty="0" smtClean="0">
                  <a:solidFill>
                    <a:schemeClr val="tx1"/>
                  </a:solidFill>
                </a:rPr>
                <a:t> (ETC Reg. art 7) Enhancing EUSAIR Governance</a:t>
              </a:r>
              <a:endParaRPr lang="en-GB" sz="1100" b="1" kern="1200" dirty="0" smtClean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95536" y="5949280"/>
            <a:ext cx="84249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Programme priorities, TOs and IPs are in line with the overall EUSAIR goals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7324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8388424" cy="1752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2014-2020 programming </a:t>
            </a:r>
            <a:r>
              <a:rPr lang="en-GB" b="1" dirty="0" smtClean="0">
                <a:solidFill>
                  <a:schemeClr val="accent2"/>
                </a:solidFill>
              </a:rPr>
              <a:t>period</a:t>
            </a:r>
          </a:p>
          <a:p>
            <a:pPr marL="355600" indent="-355600"/>
            <a:r>
              <a:rPr lang="en-GB" b="1" dirty="0" smtClean="0">
                <a:solidFill>
                  <a:schemeClr val="accent2"/>
                </a:solidFill>
              </a:rPr>
              <a:t>novelties </a:t>
            </a:r>
            <a:r>
              <a:rPr lang="en-GB" b="1" dirty="0">
                <a:solidFill>
                  <a:schemeClr val="accent2"/>
                </a:solidFill>
              </a:rPr>
              <a:t>for the European </a:t>
            </a:r>
            <a:r>
              <a:rPr lang="en-GB" b="1" dirty="0" smtClean="0">
                <a:solidFill>
                  <a:schemeClr val="accent2"/>
                </a:solidFill>
              </a:rPr>
              <a:t>South Eastern</a:t>
            </a:r>
          </a:p>
          <a:p>
            <a:pPr marL="355600" indent="-355600"/>
            <a:r>
              <a:rPr lang="en-GB" b="1" dirty="0" smtClean="0">
                <a:solidFill>
                  <a:schemeClr val="accent2"/>
                </a:solidFill>
              </a:rPr>
              <a:t>Transnational </a:t>
            </a:r>
            <a:r>
              <a:rPr lang="en-GB" b="1" dirty="0">
                <a:solidFill>
                  <a:schemeClr val="accent2"/>
                </a:solidFill>
              </a:rPr>
              <a:t>European Territorial </a:t>
            </a:r>
            <a:r>
              <a:rPr lang="en-GB" b="1" dirty="0" smtClean="0">
                <a:solidFill>
                  <a:schemeClr val="accent2"/>
                </a:solidFill>
              </a:rPr>
              <a:t>Cooperation</a:t>
            </a:r>
          </a:p>
          <a:p>
            <a:pPr marL="355600" indent="-355600"/>
            <a:r>
              <a:rPr lang="en-GB" b="1" dirty="0" smtClean="0">
                <a:solidFill>
                  <a:schemeClr val="accent2"/>
                </a:solidFill>
              </a:rPr>
              <a:t>Programmes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409" r="28134" b="50636"/>
          <a:stretch/>
        </p:blipFill>
        <p:spPr bwMode="auto">
          <a:xfrm>
            <a:off x="0" y="-315416"/>
            <a:ext cx="914400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5825" y="267178"/>
            <a:ext cx="8229600" cy="990600"/>
          </a:xfrm>
        </p:spPr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00B0F0"/>
                </a:solidFill>
              </a:rPr>
              <a:t>Adrion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 smtClean="0">
                <a:solidFill>
                  <a:srgbClr val="00B0F0"/>
                </a:solidFill>
              </a:rPr>
              <a:t>Programme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>
                <a:solidFill>
                  <a:srgbClr val="00B0F0"/>
                </a:solidFill>
              </a:rPr>
              <a:t>Specific</a:t>
            </a:r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lang="it-IT" sz="2400" b="1" dirty="0" err="1">
                <a:solidFill>
                  <a:srgbClr val="00B0F0"/>
                </a:solidFill>
              </a:rPr>
              <a:t>Objectives</a:t>
            </a:r>
            <a:endParaRPr lang="it-IT" sz="2400" b="1" dirty="0">
              <a:solidFill>
                <a:srgbClr val="00B0F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7890"/>
              </p:ext>
            </p:extLst>
          </p:nvPr>
        </p:nvGraphicFramePr>
        <p:xfrm>
          <a:off x="35496" y="1340768"/>
          <a:ext cx="8229600" cy="523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8370046" y="15567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19,8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370046" y="311432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45,6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70046" y="448719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17,8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498286" y="549073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9,9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 flipH="1">
            <a:off x="8015217" y="507087"/>
            <a:ext cx="98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Union </a:t>
            </a:r>
            <a:r>
              <a:rPr lang="it-IT" sz="1600" dirty="0" err="1" smtClean="0"/>
              <a:t>support</a:t>
            </a:r>
            <a:endParaRPr lang="it-IT" sz="1600" dirty="0" smtClean="0"/>
          </a:p>
          <a:p>
            <a:r>
              <a:rPr lang="it-IT" sz="1600" dirty="0" smtClean="0"/>
              <a:t>M Euro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187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Keep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touch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 with the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programme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evolution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21</a:t>
            </a:fld>
            <a:endParaRPr lang="en-GB"/>
          </a:p>
        </p:txBody>
      </p:sp>
      <p:pic>
        <p:nvPicPr>
          <p:cNvPr id="5122" name="Picture 2" descr="Keep in tou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0860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7299" y="1694092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http://www.southeast-europe.net/en/about_see/adriaticionianprogramme/index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399060"/>
            <a:ext cx="55675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hlinkClick r:id="rId3"/>
              </a:rPr>
              <a:t>adrionINFO@regione.emilia-romagna.it</a:t>
            </a:r>
            <a:endParaRPr lang="it-IT" sz="2400" dirty="0" smtClean="0"/>
          </a:p>
          <a:p>
            <a:endParaRPr lang="it-IT" sz="2400" dirty="0"/>
          </a:p>
          <a:p>
            <a:r>
              <a:rPr lang="en-US" sz="2400" i="1" dirty="0">
                <a:latin typeface="Calibri" panose="020F0502020204030204" pitchFamily="34" charset="0"/>
              </a:rPr>
              <a:t>Tel (+39) 051 </a:t>
            </a:r>
            <a:r>
              <a:rPr lang="en-US" sz="2400" i="1" dirty="0" smtClean="0">
                <a:latin typeface="Calibri" panose="020F0502020204030204" pitchFamily="34" charset="0"/>
              </a:rPr>
              <a:t>52732186</a:t>
            </a:r>
          </a:p>
          <a:p>
            <a:r>
              <a:rPr lang="en-US" sz="2400" i="1" dirty="0" err="1" smtClean="0">
                <a:latin typeface="Calibri" panose="020F0502020204030204" pitchFamily="34" charset="0"/>
              </a:rPr>
              <a:t>Viale</a:t>
            </a:r>
            <a:r>
              <a:rPr lang="en-US" sz="2400" i="1" dirty="0" smtClean="0">
                <a:latin typeface="Calibri" panose="020F0502020204030204" pitchFamily="34" charset="0"/>
              </a:rPr>
              <a:t> Aldo Moro, 30 - Bologna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err="1" smtClean="0"/>
              <a:t>Facebook</a:t>
            </a:r>
            <a:endParaRPr lang="it-IT" sz="2400" dirty="0" smtClean="0"/>
          </a:p>
          <a:p>
            <a:r>
              <a:rPr lang="it-IT" sz="2400" dirty="0" err="1" smtClean="0"/>
              <a:t>Linkedin</a:t>
            </a:r>
            <a:endParaRPr lang="it-IT" sz="2400" dirty="0" smtClean="0"/>
          </a:p>
          <a:p>
            <a:r>
              <a:rPr lang="it-IT" sz="2400" dirty="0" err="1" smtClean="0"/>
              <a:t>Twitter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….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the future ICT </a:t>
            </a:r>
            <a:r>
              <a:rPr lang="it-IT" sz="2400" dirty="0" err="1" smtClean="0"/>
              <a:t>evolution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3121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>
                <a:solidFill>
                  <a:schemeClr val="accent1"/>
                </a:solidFill>
              </a:rPr>
              <a:t>Milestones</a:t>
            </a:r>
            <a:r>
              <a:rPr lang="it-IT" sz="3200" dirty="0" smtClean="0">
                <a:solidFill>
                  <a:schemeClr val="accent1"/>
                </a:solidFill>
              </a:rPr>
              <a:t> in </a:t>
            </a:r>
            <a:r>
              <a:rPr lang="it-IT" sz="3200" dirty="0" err="1" smtClean="0">
                <a:solidFill>
                  <a:schemeClr val="accent1"/>
                </a:solidFill>
              </a:rPr>
              <a:t>Macroregional</a:t>
            </a:r>
            <a:r>
              <a:rPr lang="it-IT" sz="3200" dirty="0" smtClean="0">
                <a:solidFill>
                  <a:schemeClr val="accent1"/>
                </a:solidFill>
              </a:rPr>
              <a:t> </a:t>
            </a:r>
            <a:r>
              <a:rPr lang="it-IT" sz="3200" dirty="0" err="1" smtClean="0">
                <a:solidFill>
                  <a:schemeClr val="accent1"/>
                </a:solidFill>
              </a:rPr>
              <a:t>Strategies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799"/>
            <a:ext cx="4406775" cy="4639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 –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European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Council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request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the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Commission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Action Plan for the </a:t>
            </a:r>
            <a:r>
              <a:rPr lang="it-IT" b="1" dirty="0" smtClean="0">
                <a:solidFill>
                  <a:srgbClr val="FF0000"/>
                </a:solidFill>
              </a:rPr>
              <a:t>EUSAIR (</a:t>
            </a:r>
            <a:r>
              <a:rPr lang="it-IT" b="1" dirty="0" err="1" smtClean="0">
                <a:solidFill>
                  <a:srgbClr val="FF0000"/>
                </a:solidFill>
              </a:rPr>
              <a:t>Adriatic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Ionian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2014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Adoption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the Action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for the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EUSAIR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Commission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June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Council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Endorsment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October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Grafik 3" descr="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122" r="30212" b="1122"/>
          <a:stretch>
            <a:fillRect/>
          </a:stretch>
        </p:blipFill>
        <p:spPr bwMode="auto">
          <a:xfrm>
            <a:off x="4778055" y="1700808"/>
            <a:ext cx="4165920" cy="429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156176" y="5991498"/>
            <a:ext cx="2702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Source: Central Europe MA, 2013</a:t>
            </a:r>
            <a:endParaRPr lang="en-US" sz="1200" dirty="0"/>
          </a:p>
        </p:txBody>
      </p:sp>
      <p:sp>
        <p:nvSpPr>
          <p:cNvPr id="10" name="Freccia circolare a sinistra 9"/>
          <p:cNvSpPr/>
          <p:nvPr/>
        </p:nvSpPr>
        <p:spPr>
          <a:xfrm>
            <a:off x="4385394" y="2636912"/>
            <a:ext cx="657225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6652"/>
            <a:ext cx="8229600" cy="792088"/>
          </a:xfrm>
        </p:spPr>
        <p:txBody>
          <a:bodyPr>
            <a:normAutofit/>
          </a:bodyPr>
          <a:lstStyle/>
          <a:p>
            <a:r>
              <a:rPr lang="en-GB" sz="2900" b="1" dirty="0" smtClean="0"/>
              <a:t>EUSAIR area</a:t>
            </a:r>
            <a:endParaRPr lang="en-GB" sz="29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221088"/>
            <a:ext cx="3960440" cy="2448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8 countries involved</a:t>
            </a:r>
            <a:r>
              <a:rPr lang="en-US" sz="2200" dirty="0" smtClean="0"/>
              <a:t>:  </a:t>
            </a:r>
          </a:p>
          <a:p>
            <a:pPr marL="0" indent="0">
              <a:buNone/>
            </a:pPr>
            <a:r>
              <a:rPr lang="en-US" sz="2200" dirty="0" smtClean="0"/>
              <a:t>4 EU countries: Croatia,</a:t>
            </a:r>
          </a:p>
          <a:p>
            <a:pPr marL="0" indent="0">
              <a:buNone/>
            </a:pPr>
            <a:r>
              <a:rPr lang="en-US" sz="2200" dirty="0" smtClean="0"/>
              <a:t>Greece, Italy, Slovenia;</a:t>
            </a:r>
          </a:p>
          <a:p>
            <a:pPr marL="0" indent="0">
              <a:buNone/>
            </a:pPr>
            <a:r>
              <a:rPr lang="en-US" sz="2200" dirty="0"/>
              <a:t>3</a:t>
            </a:r>
            <a:r>
              <a:rPr lang="en-US" sz="2200" dirty="0" smtClean="0"/>
              <a:t> candidates countries:</a:t>
            </a:r>
          </a:p>
          <a:p>
            <a:pPr marL="0" indent="0">
              <a:buNone/>
            </a:pPr>
            <a:r>
              <a:rPr lang="en-US" sz="2200" dirty="0" smtClean="0"/>
              <a:t>Albania, Montenegro</a:t>
            </a:r>
            <a:r>
              <a:rPr lang="en-US" sz="2200" dirty="0"/>
              <a:t>, </a:t>
            </a:r>
            <a:r>
              <a:rPr lang="en-US" sz="2200" dirty="0" smtClean="0"/>
              <a:t>Serbia;</a:t>
            </a:r>
          </a:p>
          <a:p>
            <a:pPr marL="0" indent="0">
              <a:buNone/>
            </a:pPr>
            <a:r>
              <a:rPr lang="en-US" sz="2200" dirty="0" smtClean="0"/>
              <a:t>1 potential candidate country: </a:t>
            </a:r>
            <a:r>
              <a:rPr lang="en-US" sz="2200" dirty="0"/>
              <a:t>Bosnia and Herzegovina</a:t>
            </a:r>
          </a:p>
        </p:txBody>
      </p:sp>
      <p:pic>
        <p:nvPicPr>
          <p:cNvPr id="4" name="Picture 2" descr="http://www.southeast-europe.net/images/upload/cikknagy/mapadriaticionia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91" y="548680"/>
            <a:ext cx="62445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900" b="1" dirty="0"/>
              <a:t>EUSAIR  </a:t>
            </a:r>
            <a:r>
              <a:rPr lang="en-GB" sz="2900" b="1" dirty="0" smtClean="0"/>
              <a:t>macro-region characteristics</a:t>
            </a:r>
            <a:endParaRPr lang="en-GB" sz="29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88840"/>
            <a:ext cx="8424936" cy="331236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area affects a region primarily defined by the </a:t>
            </a:r>
            <a:r>
              <a:rPr lang="en-US" b="1" u="sng" dirty="0"/>
              <a:t>Adriatic and Ionian </a:t>
            </a:r>
            <a:r>
              <a:rPr lang="en-US" b="1" u="sng" dirty="0" smtClean="0"/>
              <a:t>Maritime Strategy, </a:t>
            </a:r>
            <a:r>
              <a:rPr lang="en-US" b="1" u="sng" dirty="0"/>
              <a:t>also covering important terrestrial surface area</a:t>
            </a:r>
            <a:r>
              <a:rPr lang="en-US" dirty="0" smtClean="0"/>
              <a:t>. EUSAIR </a:t>
            </a:r>
            <a:r>
              <a:rPr lang="en-US" dirty="0"/>
              <a:t>treats the marine, coastal and terrestrial areas as interconnected </a:t>
            </a:r>
            <a:r>
              <a:rPr lang="en-US" dirty="0" smtClean="0"/>
              <a:t>systems</a:t>
            </a:r>
            <a:endParaRPr lang="en-GB" sz="22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792088"/>
          </a:xfrm>
        </p:spPr>
        <p:txBody>
          <a:bodyPr>
            <a:normAutofit/>
          </a:bodyPr>
          <a:lstStyle/>
          <a:p>
            <a:r>
              <a:rPr lang="en-GB" sz="2900" b="1" dirty="0" smtClean="0"/>
              <a:t>EUSAIR: area challenges….</a:t>
            </a:r>
            <a:endParaRPr lang="en-GB" sz="2900" b="1" dirty="0"/>
          </a:p>
        </p:txBody>
      </p:sp>
      <p:sp>
        <p:nvSpPr>
          <p:cNvPr id="4" name="Rettangolo 3"/>
          <p:cNvSpPr/>
          <p:nvPr/>
        </p:nvSpPr>
        <p:spPr>
          <a:xfrm>
            <a:off x="323528" y="1196752"/>
            <a:ext cx="8496944" cy="24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Socio-economic disparities;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Transport;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Energy;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Environment;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Natural and man-made hazards and risks entailed by climate change;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Administrative and institutional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3654152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… and opportunities</a:t>
            </a:r>
            <a:endParaRPr lang="en-GB" sz="3200" b="1" dirty="0"/>
          </a:p>
        </p:txBody>
      </p:sp>
      <p:sp>
        <p:nvSpPr>
          <p:cNvPr id="8" name="Rettangolo 7"/>
          <p:cNvSpPr/>
          <p:nvPr/>
        </p:nvSpPr>
        <p:spPr>
          <a:xfrm>
            <a:off x="477888" y="4725144"/>
            <a:ext cx="8496944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GB" sz="2200" dirty="0" smtClean="0">
                <a:solidFill>
                  <a:schemeClr val="tx1"/>
                </a:solidFill>
              </a:rPr>
              <a:t>Blue Economy;</a:t>
            </a:r>
            <a:endParaRPr lang="en-GB" sz="2200" dirty="0">
              <a:solidFill>
                <a:schemeClr val="tx1"/>
              </a:solidFill>
            </a:endParaRPr>
          </a:p>
          <a:p>
            <a:pPr algn="r"/>
            <a:r>
              <a:rPr lang="en-GB" sz="2200" dirty="0" smtClean="0">
                <a:solidFill>
                  <a:schemeClr val="tx1"/>
                </a:solidFill>
              </a:rPr>
              <a:t>Connectivity;</a:t>
            </a:r>
            <a:endParaRPr lang="en-GB" sz="2200" dirty="0">
              <a:solidFill>
                <a:schemeClr val="tx1"/>
              </a:solidFill>
            </a:endParaRPr>
          </a:p>
          <a:p>
            <a:pPr algn="r"/>
            <a:r>
              <a:rPr lang="en-US" sz="2200" dirty="0" smtClean="0">
                <a:solidFill>
                  <a:schemeClr val="tx1"/>
                </a:solidFill>
              </a:rPr>
              <a:t>Cultural </a:t>
            </a:r>
            <a:r>
              <a:rPr lang="en-US" sz="2200" dirty="0">
                <a:solidFill>
                  <a:schemeClr val="tx1"/>
                </a:solidFill>
              </a:rPr>
              <a:t>and natural heritage and </a:t>
            </a:r>
            <a:r>
              <a:rPr lang="en-US" sz="2200" dirty="0" smtClean="0">
                <a:solidFill>
                  <a:schemeClr val="tx1"/>
                </a:solidFill>
              </a:rPr>
              <a:t>biodiversity; </a:t>
            </a:r>
            <a:endParaRPr lang="en-US" sz="2200" dirty="0">
              <a:solidFill>
                <a:schemeClr val="tx1"/>
              </a:solidFill>
            </a:endParaRPr>
          </a:p>
          <a:p>
            <a:pPr algn="r"/>
            <a:r>
              <a:rPr lang="en-GB" sz="2200" dirty="0" smtClean="0">
                <a:solidFill>
                  <a:schemeClr val="tx1"/>
                </a:solidFill>
              </a:rPr>
              <a:t>Tourism.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4096"/>
          </a:xfrm>
        </p:spPr>
        <p:txBody>
          <a:bodyPr>
            <a:normAutofit/>
          </a:bodyPr>
          <a:lstStyle/>
          <a:p>
            <a:r>
              <a:rPr lang="en-GB" sz="2900" b="1" dirty="0" smtClean="0"/>
              <a:t>EUSAIR Action Plan – Pillars and Topics</a:t>
            </a:r>
            <a:endParaRPr lang="en-GB" sz="2900" b="1" dirty="0"/>
          </a:p>
        </p:txBody>
      </p:sp>
      <p:graphicFrame>
        <p:nvGraphicFramePr>
          <p:cNvPr id="27" name="Diagramma 26"/>
          <p:cNvGraphicFramePr/>
          <p:nvPr>
            <p:extLst>
              <p:ext uri="{D42A27DB-BD31-4B8C-83A1-F6EECF244321}">
                <p14:modId xmlns:p14="http://schemas.microsoft.com/office/powerpoint/2010/main" val="2506504814"/>
              </p:ext>
            </p:extLst>
          </p:nvPr>
        </p:nvGraphicFramePr>
        <p:xfrm>
          <a:off x="179512" y="908721"/>
          <a:ext cx="8064896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CasellaDiTesto 29"/>
          <p:cNvSpPr txBox="1"/>
          <p:nvPr/>
        </p:nvSpPr>
        <p:spPr>
          <a:xfrm rot="16200000">
            <a:off x="5831269" y="3255368"/>
            <a:ext cx="547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cap="small" dirty="0"/>
          </a:p>
          <a:p>
            <a:pPr algn="ctr"/>
            <a:r>
              <a:rPr lang="en-US" b="1" cap="small" dirty="0"/>
              <a:t>capacity-building, </a:t>
            </a:r>
            <a:r>
              <a:rPr lang="en-US" b="1" cap="small" dirty="0" smtClean="0"/>
              <a:t> </a:t>
            </a:r>
            <a:r>
              <a:rPr lang="en-US" b="1" cap="small" dirty="0"/>
              <a:t>research and </a:t>
            </a:r>
            <a:r>
              <a:rPr lang="en-US" b="1" cap="small" dirty="0" smtClean="0"/>
              <a:t>innovation, change mitigation and disaster risk management</a:t>
            </a:r>
          </a:p>
        </p:txBody>
      </p:sp>
      <p:sp>
        <p:nvSpPr>
          <p:cNvPr id="31" name="Parentesi graffa chiusa 30"/>
          <p:cNvSpPr/>
          <p:nvPr/>
        </p:nvSpPr>
        <p:spPr>
          <a:xfrm>
            <a:off x="7956376" y="1340768"/>
            <a:ext cx="642556" cy="4392488"/>
          </a:xfrm>
          <a:prstGeom prst="rightBrace">
            <a:avLst>
              <a:gd name="adj1" fmla="val 8333"/>
              <a:gd name="adj2" fmla="val 50336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900" b="1" dirty="0"/>
              <a:t>EUSAIR  </a:t>
            </a:r>
            <a:r>
              <a:rPr lang="en-GB" sz="2900" b="1" dirty="0" smtClean="0"/>
              <a:t>macro-region -  principles</a:t>
            </a:r>
            <a:endParaRPr lang="en-GB" sz="29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064896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 smtClean="0"/>
              <a:t>Like </a:t>
            </a:r>
            <a:r>
              <a:rPr lang="en-GB" sz="2200" dirty="0"/>
              <a:t>the other existing macro </a:t>
            </a:r>
            <a:r>
              <a:rPr lang="en-GB" sz="2200" dirty="0" smtClean="0"/>
              <a:t>regions (the Baltic Sea Region, the Danube Region), </a:t>
            </a:r>
            <a:r>
              <a:rPr lang="en-GB" sz="2200" dirty="0"/>
              <a:t>also EUSAIR is characterised by the “3 </a:t>
            </a:r>
            <a:r>
              <a:rPr lang="en-GB" sz="2200" dirty="0" err="1"/>
              <a:t>Nos</a:t>
            </a:r>
            <a:r>
              <a:rPr lang="en-GB" sz="2200" dirty="0" smtClean="0"/>
              <a:t>”:</a:t>
            </a:r>
          </a:p>
          <a:p>
            <a:endParaRPr lang="en-GB" sz="2200" dirty="0"/>
          </a:p>
          <a:p>
            <a:pPr marL="0" indent="0">
              <a:buNone/>
            </a:pPr>
            <a:endParaRPr lang="en-US" sz="2200" dirty="0"/>
          </a:p>
        </p:txBody>
      </p:sp>
      <p:grpSp>
        <p:nvGrpSpPr>
          <p:cNvPr id="5" name="Gruppo 4"/>
          <p:cNvGrpSpPr/>
          <p:nvPr/>
        </p:nvGrpSpPr>
        <p:grpSpPr>
          <a:xfrm>
            <a:off x="891301" y="2682229"/>
            <a:ext cx="7353107" cy="2114923"/>
            <a:chOff x="891301" y="4410421"/>
            <a:chExt cx="7353107" cy="2114923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827405" y="4524788"/>
              <a:ext cx="6408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NO new funds</a:t>
              </a:r>
              <a:r>
                <a:rPr lang="en-GB" sz="2200" dirty="0" smtClean="0"/>
                <a:t>;</a:t>
              </a:r>
              <a:endParaRPr lang="en-GB" sz="22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827405" y="5240545"/>
              <a:ext cx="6408712" cy="42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 smtClean="0"/>
                <a:t>NO new legislation;</a:t>
              </a:r>
              <a:endParaRPr lang="en-GB" sz="2200" dirty="0"/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891301" y="5922589"/>
              <a:ext cx="7353107" cy="602755"/>
              <a:chOff x="675277" y="2132856"/>
              <a:chExt cx="7353107" cy="602755"/>
            </a:xfrm>
          </p:grpSpPr>
          <p:pic>
            <p:nvPicPr>
              <p:cNvPr id="11" name="Picture 4" descr="https://encrypted-tbn0.gstatic.com/images?q=tbn:ANd9GcSivLh12F2E_zstWkE0JD9HMDoBG0AaznPRblCRQQrWl3qDzLeR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01" r="-1893"/>
              <a:stretch/>
            </p:blipFill>
            <p:spPr bwMode="auto">
              <a:xfrm>
                <a:off x="675277" y="2132856"/>
                <a:ext cx="642400" cy="602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1619672" y="2132856"/>
                <a:ext cx="64087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NO new institutions.</a:t>
                </a:r>
                <a:endParaRPr lang="en-GB" sz="2200" dirty="0"/>
              </a:p>
            </p:txBody>
          </p:sp>
        </p:grpSp>
        <p:pic>
          <p:nvPicPr>
            <p:cNvPr id="17" name="Picture 4" descr="https://encrypted-tbn0.gstatic.com/images?q=tbn:ANd9GcSivLh12F2E_zstWkE0JD9HMDoBG0AaznPRblCRQQrWl3qDzL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1" r="-1893"/>
            <a:stretch/>
          </p:blipFill>
          <p:spPr bwMode="auto">
            <a:xfrm>
              <a:off x="897630" y="5142378"/>
              <a:ext cx="629743" cy="590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s://encrypted-tbn0.gstatic.com/images?q=tbn:ANd9GcSivLh12F2E_zstWkE0JD9HMDoBG0AaznPRblCRQQrWl3qDzL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1" r="-1893"/>
            <a:stretch/>
          </p:blipFill>
          <p:spPr bwMode="auto">
            <a:xfrm>
              <a:off x="892173" y="4410421"/>
              <a:ext cx="642400" cy="602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2155681" y="946441"/>
            <a:ext cx="6459840" cy="1143360"/>
          </a:xfrm>
        </p:spPr>
        <p:txBody>
          <a:bodyPr/>
          <a:lstStyle/>
          <a:p>
            <a:pPr eaLnBrk="1" hangingPunct="1"/>
            <a:r>
              <a:rPr lang="it-IT" altLang="it-IT" sz="2903" b="1" dirty="0" err="1" smtClean="0">
                <a:solidFill>
                  <a:srgbClr val="FF0000"/>
                </a:solidFill>
              </a:rPr>
              <a:t>Integrated</a:t>
            </a:r>
            <a:r>
              <a:rPr lang="it-IT" altLang="it-IT" sz="2903" b="1" dirty="0" smtClean="0">
                <a:solidFill>
                  <a:srgbClr val="FF0000"/>
                </a:solidFill>
              </a:rPr>
              <a:t> </a:t>
            </a:r>
            <a:r>
              <a:rPr lang="it-IT" altLang="it-IT" sz="2903" b="1" dirty="0" err="1" smtClean="0">
                <a:solidFill>
                  <a:srgbClr val="FF0000"/>
                </a:solidFill>
              </a:rPr>
              <a:t>funding</a:t>
            </a:r>
            <a:r>
              <a:rPr lang="it-IT" altLang="it-IT" sz="2903" b="1" dirty="0" smtClean="0">
                <a:solidFill>
                  <a:srgbClr val="FF0000"/>
                </a:solidFill>
              </a:rPr>
              <a:t> </a:t>
            </a:r>
            <a:r>
              <a:rPr lang="it-IT" altLang="it-IT" sz="2903" b="1" dirty="0" err="1" smtClean="0">
                <a:solidFill>
                  <a:srgbClr val="FF0000"/>
                </a:solidFill>
              </a:rPr>
              <a:t>approach</a:t>
            </a:r>
            <a:endParaRPr lang="it-IT" altLang="it-IT" sz="2903" b="1" dirty="0">
              <a:solidFill>
                <a:srgbClr val="FF0000"/>
              </a:solidFill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210" algn="l"/>
                <a:tab pos="1311860" algn="l"/>
                <a:tab pos="1968510" algn="l"/>
              </a:tabLst>
              <a:defRPr sz="3175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71" indent="-283685" eaLnBrk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210" algn="l"/>
                <a:tab pos="1311860" algn="l"/>
                <a:tab pos="1968510" algn="l"/>
              </a:tabLst>
              <a:defRPr sz="281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497" indent="-226084" eaLnBrk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210" algn="l"/>
                <a:tab pos="1311860" algn="l"/>
                <a:tab pos="1968510" algn="l"/>
              </a:tabLst>
              <a:defRPr sz="23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424" indent="-226084" eaLnBrk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911" indent="-226084" eaLnBrk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9637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4363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9089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3815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C5CB320B-02C3-48E2-B043-2CC2F44E7BAF}" type="slidenum">
              <a:rPr lang="it-IT" altLang="it-IT" sz="1179">
                <a:latin typeface="Arial" panose="020B0604020202020204" pitchFamily="34" charset="0"/>
              </a:rPr>
              <a:pPr eaLnBrk="1"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9</a:t>
            </a:fld>
            <a:endParaRPr lang="it-IT" altLang="it-IT" sz="1179">
              <a:latin typeface="Arial" panose="020B0604020202020204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445413259"/>
              </p:ext>
            </p:extLst>
          </p:nvPr>
        </p:nvGraphicFramePr>
        <p:xfrm>
          <a:off x="755576" y="2089800"/>
          <a:ext cx="7632848" cy="486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reccia a destra 1"/>
          <p:cNvSpPr/>
          <p:nvPr/>
        </p:nvSpPr>
        <p:spPr>
          <a:xfrm>
            <a:off x="656640" y="1012681"/>
            <a:ext cx="1111680" cy="10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484">
              <a:defRPr/>
            </a:pPr>
            <a:endParaRPr lang="it-IT" sz="1633"/>
          </a:p>
        </p:txBody>
      </p:sp>
    </p:spTree>
    <p:extLst>
      <p:ext uri="{BB962C8B-B14F-4D97-AF65-F5344CB8AC3E}">
        <p14:creationId xmlns:p14="http://schemas.microsoft.com/office/powerpoint/2010/main" val="38152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2811</TotalTime>
  <Words>1075</Words>
  <Application>Microsoft Office PowerPoint</Application>
  <PresentationFormat>Presentazione su schermo (4:3)</PresentationFormat>
  <Paragraphs>264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Chiaro</vt:lpstr>
      <vt:lpstr>Presentazione standard di PowerPoint</vt:lpstr>
      <vt:lpstr>Presentazione standard di PowerPoint</vt:lpstr>
      <vt:lpstr>Milestones in Macroregional Strategies</vt:lpstr>
      <vt:lpstr>EUSAIR area</vt:lpstr>
      <vt:lpstr>EUSAIR  macro-region characteristics</vt:lpstr>
      <vt:lpstr>EUSAIR: area challenges….</vt:lpstr>
      <vt:lpstr>EUSAIR Action Plan – Pillars and Topics</vt:lpstr>
      <vt:lpstr>EUSAIR  macro-region -  principles</vt:lpstr>
      <vt:lpstr>Integrated funding approach</vt:lpstr>
      <vt:lpstr>EUSAIR -  funding</vt:lpstr>
      <vt:lpstr>Presentazione standard di PowerPoint</vt:lpstr>
      <vt:lpstr>Presentazione standard di PowerPoint</vt:lpstr>
      <vt:lpstr>INTERREG European Territorial Cooperation 2014-2020</vt:lpstr>
      <vt:lpstr>Presentazione standard di PowerPoint</vt:lpstr>
      <vt:lpstr>Presentazione standard di PowerPoint</vt:lpstr>
      <vt:lpstr>Area of intervention/ eligible geographical area</vt:lpstr>
      <vt:lpstr>Presentazione standard di PowerPoint</vt:lpstr>
      <vt:lpstr>Thematic Objectives &amp; Priority Axis in the Adrion Programme</vt:lpstr>
      <vt:lpstr>and Investments priorities (IP)</vt:lpstr>
      <vt:lpstr>Adrion Programme Specific Objectives</vt:lpstr>
      <vt:lpstr>Keep in touch with the programme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</dc:creator>
  <cp:lastModifiedBy>Silvia Bianco</cp:lastModifiedBy>
  <cp:revision>150</cp:revision>
  <cp:lastPrinted>2014-09-02T11:00:34Z</cp:lastPrinted>
  <dcterms:created xsi:type="dcterms:W3CDTF">2014-08-19T15:44:23Z</dcterms:created>
  <dcterms:modified xsi:type="dcterms:W3CDTF">2014-11-17T14:12:01Z</dcterms:modified>
</cp:coreProperties>
</file>